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2" r:id="rId3"/>
    <p:sldId id="284" r:id="rId4"/>
    <p:sldId id="285" r:id="rId5"/>
    <p:sldId id="260" r:id="rId6"/>
    <p:sldId id="257" r:id="rId7"/>
    <p:sldId id="258" r:id="rId8"/>
    <p:sldId id="261" r:id="rId9"/>
    <p:sldId id="263" r:id="rId10"/>
    <p:sldId id="265" r:id="rId11"/>
    <p:sldId id="286" r:id="rId12"/>
    <p:sldId id="266" r:id="rId13"/>
    <p:sldId id="287" r:id="rId14"/>
    <p:sldId id="288" r:id="rId15"/>
    <p:sldId id="270" r:id="rId16"/>
    <p:sldId id="292" r:id="rId17"/>
    <p:sldId id="290" r:id="rId18"/>
    <p:sldId id="293" r:id="rId19"/>
    <p:sldId id="294" r:id="rId20"/>
    <p:sldId id="283" r:id="rId21"/>
    <p:sldId id="291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2E104D-F682-4C47-BABD-704160451A0B}" v="456" dt="2023-06-04T11:21:00.416"/>
    <p1510:client id="{50BC7594-ABDF-54F4-BEEC-FB129B0445E2}" v="16" dt="2023-06-04T20:44:50.074"/>
    <p1510:client id="{A4677386-C69D-4ABF-910A-4D091F87DFCD}" v="1106" dt="2023-06-04T20:00:14.746"/>
    <p1510:client id="{BA680EC2-CAFA-E7AD-60BD-FA76F6BE87A9}" v="1377" dt="2023-06-05T11:53:38.522"/>
    <p1510:client id="{BE7033CA-468E-2D6F-143F-0641E83B3A54}" v="2586" dt="2023-06-05T00:02:22.180"/>
    <p1510:client id="{C840BD13-584D-66B0-899E-0010CC77FF33}" v="618" dt="2023-06-04T20:39:58.394"/>
    <p1510:client id="{D23D6F71-D426-4B57-A2A4-3BE51F547D88}" v="347" dt="2023-06-03T22:40:05.7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ee767efdc6eb818b8ad86826912a7e260e974f3a40eb4b4246f326485764addf::" providerId="AD" clId="Web-{002E104D-F682-4C47-BABD-704160451A0B}"/>
    <pc:docChg chg="modSld">
      <pc:chgData name="Guest User" userId="S::urn:spo:anon#ee767efdc6eb818b8ad86826912a7e260e974f3a40eb4b4246f326485764addf::" providerId="AD" clId="Web-{002E104D-F682-4C47-BABD-704160451A0B}" dt="2023-06-04T11:20:58.979" v="292" actId="20577"/>
      <pc:docMkLst>
        <pc:docMk/>
      </pc:docMkLst>
      <pc:sldChg chg="modSp">
        <pc:chgData name="Guest User" userId="S::urn:spo:anon#ee767efdc6eb818b8ad86826912a7e260e974f3a40eb4b4246f326485764addf::" providerId="AD" clId="Web-{002E104D-F682-4C47-BABD-704160451A0B}" dt="2023-06-04T10:52:20.367" v="100" actId="20577"/>
        <pc:sldMkLst>
          <pc:docMk/>
          <pc:sldMk cId="425488071" sldId="258"/>
        </pc:sldMkLst>
        <pc:spChg chg="mod">
          <ac:chgData name="Guest User" userId="S::urn:spo:anon#ee767efdc6eb818b8ad86826912a7e260e974f3a40eb4b4246f326485764addf::" providerId="AD" clId="Web-{002E104D-F682-4C47-BABD-704160451A0B}" dt="2023-06-04T10:50:06.831" v="7" actId="20577"/>
          <ac:spMkLst>
            <pc:docMk/>
            <pc:sldMk cId="425488071" sldId="258"/>
            <ac:spMk id="2" creationId="{4BDD678E-6E33-4895-0F9A-00118116E5A8}"/>
          </ac:spMkLst>
        </pc:spChg>
        <pc:spChg chg="mod">
          <ac:chgData name="Guest User" userId="S::urn:spo:anon#ee767efdc6eb818b8ad86826912a7e260e974f3a40eb4b4246f326485764addf::" providerId="AD" clId="Web-{002E104D-F682-4C47-BABD-704160451A0B}" dt="2023-06-04T10:52:20.367" v="100" actId="20577"/>
          <ac:spMkLst>
            <pc:docMk/>
            <pc:sldMk cId="425488071" sldId="258"/>
            <ac:spMk id="8" creationId="{FA278C81-3D6A-F2D9-A239-9457D5C47D23}"/>
          </ac:spMkLst>
        </pc:spChg>
      </pc:sldChg>
      <pc:sldChg chg="modSp">
        <pc:chgData name="Guest User" userId="S::urn:spo:anon#ee767efdc6eb818b8ad86826912a7e260e974f3a40eb4b4246f326485764addf::" providerId="AD" clId="Web-{002E104D-F682-4C47-BABD-704160451A0B}" dt="2023-06-04T11:03:13.939" v="112" actId="20577"/>
        <pc:sldMkLst>
          <pc:docMk/>
          <pc:sldMk cId="3449142378" sldId="263"/>
        </pc:sldMkLst>
        <pc:spChg chg="mod">
          <ac:chgData name="Guest User" userId="S::urn:spo:anon#ee767efdc6eb818b8ad86826912a7e260e974f3a40eb4b4246f326485764addf::" providerId="AD" clId="Web-{002E104D-F682-4C47-BABD-704160451A0B}" dt="2023-06-04T11:03:13.939" v="112" actId="20577"/>
          <ac:spMkLst>
            <pc:docMk/>
            <pc:sldMk cId="3449142378" sldId="263"/>
            <ac:spMk id="2" creationId="{C104F00E-848E-EFD8-DB6E-9C017E12B6FD}"/>
          </ac:spMkLst>
        </pc:spChg>
      </pc:sldChg>
      <pc:sldChg chg="addSp modSp">
        <pc:chgData name="Guest User" userId="S::urn:spo:anon#ee767efdc6eb818b8ad86826912a7e260e974f3a40eb4b4246f326485764addf::" providerId="AD" clId="Web-{002E104D-F682-4C47-BABD-704160451A0B}" dt="2023-06-04T11:20:58.979" v="292" actId="20577"/>
        <pc:sldMkLst>
          <pc:docMk/>
          <pc:sldMk cId="1202920972" sldId="265"/>
        </pc:sldMkLst>
        <pc:spChg chg="add mod">
          <ac:chgData name="Guest User" userId="S::urn:spo:anon#ee767efdc6eb818b8ad86826912a7e260e974f3a40eb4b4246f326485764addf::" providerId="AD" clId="Web-{002E104D-F682-4C47-BABD-704160451A0B}" dt="2023-06-04T11:17:51.081" v="248" actId="20577"/>
          <ac:spMkLst>
            <pc:docMk/>
            <pc:sldMk cId="1202920972" sldId="265"/>
            <ac:spMk id="3" creationId="{239A108E-40D4-29F1-B7C6-069A9C1C055C}"/>
          </ac:spMkLst>
        </pc:spChg>
        <pc:spChg chg="add mod">
          <ac:chgData name="Guest User" userId="S::urn:spo:anon#ee767efdc6eb818b8ad86826912a7e260e974f3a40eb4b4246f326485764addf::" providerId="AD" clId="Web-{002E104D-F682-4C47-BABD-704160451A0B}" dt="2023-06-04T11:20:58.979" v="292" actId="20577"/>
          <ac:spMkLst>
            <pc:docMk/>
            <pc:sldMk cId="1202920972" sldId="265"/>
            <ac:spMk id="5" creationId="{03D25D94-77AD-B7D8-ABEE-5F7FE003A878}"/>
          </ac:spMkLst>
        </pc:spChg>
      </pc:sldChg>
    </pc:docChg>
  </pc:docChgLst>
  <pc:docChgLst>
    <pc:chgData name="Guest User" userId="S::urn:spo:anon#9f3ba193520b75c52d0a4d7c2539e9c9574adb469544e69f19ee5ee8dfc7ce8e::" providerId="AD" clId="Web-{A4677386-C69D-4ABF-910A-4D091F87DFCD}"/>
    <pc:docChg chg="addSld delSld modSld sldOrd">
      <pc:chgData name="Guest User" userId="S::urn:spo:anon#9f3ba193520b75c52d0a4d7c2539e9c9574adb469544e69f19ee5ee8dfc7ce8e::" providerId="AD" clId="Web-{A4677386-C69D-4ABF-910A-4D091F87DFCD}" dt="2023-06-04T20:00:11.964" v="1066" actId="20577"/>
      <pc:docMkLst>
        <pc:docMk/>
      </pc:docMkLst>
      <pc:sldChg chg="addSp modSp mod setBg addAnim setClrOvrMap">
        <pc:chgData name="Guest User" userId="S::urn:spo:anon#9f3ba193520b75c52d0a4d7c2539e9c9574adb469544e69f19ee5ee8dfc7ce8e::" providerId="AD" clId="Web-{A4677386-C69D-4ABF-910A-4D091F87DFCD}" dt="2023-06-04T19:47:59.056" v="862" actId="20577"/>
        <pc:sldMkLst>
          <pc:docMk/>
          <pc:sldMk cId="3962583941" sldId="256"/>
        </pc:sldMkLst>
        <pc:spChg chg="mod">
          <ac:chgData name="Guest User" userId="S::urn:spo:anon#9f3ba193520b75c52d0a4d7c2539e9c9574adb469544e69f19ee5ee8dfc7ce8e::" providerId="AD" clId="Web-{A4677386-C69D-4ABF-910A-4D091F87DFCD}" dt="2023-06-04T19:47:52.024" v="860" actId="20577"/>
          <ac:spMkLst>
            <pc:docMk/>
            <pc:sldMk cId="3962583941" sldId="256"/>
            <ac:spMk id="2" creationId="{00000000-0000-0000-0000-000000000000}"/>
          </ac:spMkLst>
        </pc:spChg>
        <pc:spChg chg="mod">
          <ac:chgData name="Guest User" userId="S::urn:spo:anon#9f3ba193520b75c52d0a4d7c2539e9c9574adb469544e69f19ee5ee8dfc7ce8e::" providerId="AD" clId="Web-{A4677386-C69D-4ABF-910A-4D091F87DFCD}" dt="2023-06-04T19:47:59.056" v="862" actId="20577"/>
          <ac:spMkLst>
            <pc:docMk/>
            <pc:sldMk cId="3962583941" sldId="256"/>
            <ac:spMk id="3" creationId="{00000000-0000-0000-0000-000000000000}"/>
          </ac:spMkLst>
        </pc:spChg>
        <pc:spChg chg="add">
          <ac:chgData name="Guest User" userId="S::urn:spo:anon#9f3ba193520b75c52d0a4d7c2539e9c9574adb469544e69f19ee5ee8dfc7ce8e::" providerId="AD" clId="Web-{A4677386-C69D-4ABF-910A-4D091F87DFCD}" dt="2023-06-04T19:25:36.179" v="649"/>
          <ac:spMkLst>
            <pc:docMk/>
            <pc:sldMk cId="3962583941" sldId="256"/>
            <ac:spMk id="9" creationId="{0671A8AE-40A1-4631-A6B8-581AFF065482}"/>
          </ac:spMkLst>
        </pc:spChg>
        <pc:spChg chg="add">
          <ac:chgData name="Guest User" userId="S::urn:spo:anon#9f3ba193520b75c52d0a4d7c2539e9c9574adb469544e69f19ee5ee8dfc7ce8e::" providerId="AD" clId="Web-{A4677386-C69D-4ABF-910A-4D091F87DFCD}" dt="2023-06-04T19:25:36.179" v="649"/>
          <ac:spMkLst>
            <pc:docMk/>
            <pc:sldMk cId="3962583941" sldId="256"/>
            <ac:spMk id="11" creationId="{AB58EF07-17C2-48CF-ABB0-EEF1F17CB8F0}"/>
          </ac:spMkLst>
        </pc:spChg>
        <pc:spChg chg="add">
          <ac:chgData name="Guest User" userId="S::urn:spo:anon#9f3ba193520b75c52d0a4d7c2539e9c9574adb469544e69f19ee5ee8dfc7ce8e::" providerId="AD" clId="Web-{A4677386-C69D-4ABF-910A-4D091F87DFCD}" dt="2023-06-04T19:25:36.179" v="649"/>
          <ac:spMkLst>
            <pc:docMk/>
            <pc:sldMk cId="3962583941" sldId="256"/>
            <ac:spMk id="13" creationId="{AF2F604E-43BE-4DC3-B983-E071523364F8}"/>
          </ac:spMkLst>
        </pc:spChg>
        <pc:spChg chg="add">
          <ac:chgData name="Guest User" userId="S::urn:spo:anon#9f3ba193520b75c52d0a4d7c2539e9c9574adb469544e69f19ee5ee8dfc7ce8e::" providerId="AD" clId="Web-{A4677386-C69D-4ABF-910A-4D091F87DFCD}" dt="2023-06-04T19:25:36.179" v="649"/>
          <ac:spMkLst>
            <pc:docMk/>
            <pc:sldMk cId="3962583941" sldId="256"/>
            <ac:spMk id="15" creationId="{08C9B587-E65E-4B52-B37C-ABEBB6E87928}"/>
          </ac:spMkLst>
        </pc:spChg>
        <pc:picChg chg="add mod ord">
          <ac:chgData name="Guest User" userId="S::urn:spo:anon#9f3ba193520b75c52d0a4d7c2539e9c9574adb469544e69f19ee5ee8dfc7ce8e::" providerId="AD" clId="Web-{A4677386-C69D-4ABF-910A-4D091F87DFCD}" dt="2023-06-04T19:25:36.179" v="649"/>
          <ac:picMkLst>
            <pc:docMk/>
            <pc:sldMk cId="3962583941" sldId="256"/>
            <ac:picMk id="4" creationId="{22E5C15F-75E1-46E7-3815-BF00BAAB996F}"/>
          </ac:picMkLst>
        </pc:picChg>
      </pc:sldChg>
      <pc:sldChg chg="addSp delSp modSp mod setBg">
        <pc:chgData name="Guest User" userId="S::urn:spo:anon#9f3ba193520b75c52d0a4d7c2539e9c9574adb469544e69f19ee5ee8dfc7ce8e::" providerId="AD" clId="Web-{A4677386-C69D-4ABF-910A-4D091F87DFCD}" dt="2023-06-04T19:52:12.406" v="916" actId="20577"/>
        <pc:sldMkLst>
          <pc:docMk/>
          <pc:sldMk cId="278128218" sldId="257"/>
        </pc:sldMkLst>
        <pc:spChg chg="mod ord">
          <ac:chgData name="Guest User" userId="S::urn:spo:anon#9f3ba193520b75c52d0a4d7c2539e9c9574adb469544e69f19ee5ee8dfc7ce8e::" providerId="AD" clId="Web-{A4677386-C69D-4ABF-910A-4D091F87DFCD}" dt="2023-06-04T19:47:01.132" v="851" actId="14100"/>
          <ac:spMkLst>
            <pc:docMk/>
            <pc:sldMk cId="278128218" sldId="257"/>
            <ac:spMk id="2" creationId="{D1608A6F-27FE-3CDA-7320-196E4878CC38}"/>
          </ac:spMkLst>
        </pc:spChg>
        <pc:spChg chg="add mod">
          <ac:chgData name="Guest User" userId="S::urn:spo:anon#9f3ba193520b75c52d0a4d7c2539e9c9574adb469544e69f19ee5ee8dfc7ce8e::" providerId="AD" clId="Web-{A4677386-C69D-4ABF-910A-4D091F87DFCD}" dt="2023-06-04T19:52:12.406" v="916" actId="20577"/>
          <ac:spMkLst>
            <pc:docMk/>
            <pc:sldMk cId="278128218" sldId="257"/>
            <ac:spMk id="8" creationId="{4127AD02-70C4-316D-6B6C-ED19C6E2F8DA}"/>
          </ac:spMkLst>
        </pc:spChg>
        <pc:spChg chg="add del">
          <ac:chgData name="Guest User" userId="S::urn:spo:anon#9f3ba193520b75c52d0a4d7c2539e9c9574adb469544e69f19ee5ee8dfc7ce8e::" providerId="AD" clId="Web-{A4677386-C69D-4ABF-910A-4D091F87DFCD}" dt="2023-06-04T19:38:20.885" v="760"/>
          <ac:spMkLst>
            <pc:docMk/>
            <pc:sldMk cId="278128218" sldId="257"/>
            <ac:spMk id="11" creationId="{3AFE8227-C443-417B-BA91-520EB1EF4559}"/>
          </ac:spMkLst>
        </pc:spChg>
        <pc:spChg chg="add del">
          <ac:chgData name="Guest User" userId="S::urn:spo:anon#9f3ba193520b75c52d0a4d7c2539e9c9574adb469544e69f19ee5ee8dfc7ce8e::" providerId="AD" clId="Web-{A4677386-C69D-4ABF-910A-4D091F87DFCD}" dt="2023-06-04T19:38:20.885" v="760"/>
          <ac:spMkLst>
            <pc:docMk/>
            <pc:sldMk cId="278128218" sldId="257"/>
            <ac:spMk id="13" creationId="{907741FC-B544-4A6E-B831-6789D042333D}"/>
          </ac:spMkLst>
        </pc:spChg>
        <pc:spChg chg="add del">
          <ac:chgData name="Guest User" userId="S::urn:spo:anon#9f3ba193520b75c52d0a4d7c2539e9c9574adb469544e69f19ee5ee8dfc7ce8e::" providerId="AD" clId="Web-{A4677386-C69D-4ABF-910A-4D091F87DFCD}" dt="2023-06-04T19:38:20.885" v="760"/>
          <ac:spMkLst>
            <pc:docMk/>
            <pc:sldMk cId="278128218" sldId="257"/>
            <ac:spMk id="15" creationId="{3F0BE7ED-7814-4273-B18A-F26CC0380380}"/>
          </ac:spMkLst>
        </pc:spChg>
        <pc:spChg chg="add del">
          <ac:chgData name="Guest User" userId="S::urn:spo:anon#9f3ba193520b75c52d0a4d7c2539e9c9574adb469544e69f19ee5ee8dfc7ce8e::" providerId="AD" clId="Web-{A4677386-C69D-4ABF-910A-4D091F87DFCD}" dt="2023-06-04T19:38:47.823" v="765"/>
          <ac:spMkLst>
            <pc:docMk/>
            <pc:sldMk cId="278128218" sldId="257"/>
            <ac:spMk id="20" creationId="{04812C46-200A-4DEB-A05E-3ED6C68C2387}"/>
          </ac:spMkLst>
        </pc:spChg>
        <pc:spChg chg="add del">
          <ac:chgData name="Guest User" userId="S::urn:spo:anon#9f3ba193520b75c52d0a4d7c2539e9c9574adb469544e69f19ee5ee8dfc7ce8e::" providerId="AD" clId="Web-{A4677386-C69D-4ABF-910A-4D091F87DFCD}" dt="2023-06-04T19:38:47.823" v="765"/>
          <ac:spMkLst>
            <pc:docMk/>
            <pc:sldMk cId="278128218" sldId="257"/>
            <ac:spMk id="22" creationId="{D1EA859B-E555-4109-94F3-6700E046E008}"/>
          </ac:spMkLst>
        </pc:spChg>
        <pc:spChg chg="add del">
          <ac:chgData name="Guest User" userId="S::urn:spo:anon#9f3ba193520b75c52d0a4d7c2539e9c9574adb469544e69f19ee5ee8dfc7ce8e::" providerId="AD" clId="Web-{A4677386-C69D-4ABF-910A-4D091F87DFCD}" dt="2023-06-04T19:38:47.792" v="764"/>
          <ac:spMkLst>
            <pc:docMk/>
            <pc:sldMk cId="278128218" sldId="257"/>
            <ac:spMk id="27" creationId="{3AFE8227-C443-417B-BA91-520EB1EF4559}"/>
          </ac:spMkLst>
        </pc:spChg>
        <pc:spChg chg="add del">
          <ac:chgData name="Guest User" userId="S::urn:spo:anon#9f3ba193520b75c52d0a4d7c2539e9c9574adb469544e69f19ee5ee8dfc7ce8e::" providerId="AD" clId="Web-{A4677386-C69D-4ABF-910A-4D091F87DFCD}" dt="2023-06-04T19:38:47.792" v="764"/>
          <ac:spMkLst>
            <pc:docMk/>
            <pc:sldMk cId="278128218" sldId="257"/>
            <ac:spMk id="29" creationId="{907741FC-B544-4A6E-B831-6789D042333D}"/>
          </ac:spMkLst>
        </pc:spChg>
        <pc:spChg chg="add del">
          <ac:chgData name="Guest User" userId="S::urn:spo:anon#9f3ba193520b75c52d0a4d7c2539e9c9574adb469544e69f19ee5ee8dfc7ce8e::" providerId="AD" clId="Web-{A4677386-C69D-4ABF-910A-4D091F87DFCD}" dt="2023-06-04T19:38:47.792" v="764"/>
          <ac:spMkLst>
            <pc:docMk/>
            <pc:sldMk cId="278128218" sldId="257"/>
            <ac:spMk id="31" creationId="{3F0BE7ED-7814-4273-B18A-F26CC0380380}"/>
          </ac:spMkLst>
        </pc:spChg>
        <pc:spChg chg="add del">
          <ac:chgData name="Guest User" userId="S::urn:spo:anon#9f3ba193520b75c52d0a4d7c2539e9c9574adb469544e69f19ee5ee8dfc7ce8e::" providerId="AD" clId="Web-{A4677386-C69D-4ABF-910A-4D091F87DFCD}" dt="2023-06-04T19:39:31.731" v="767"/>
          <ac:spMkLst>
            <pc:docMk/>
            <pc:sldMk cId="278128218" sldId="257"/>
            <ac:spMk id="33" creationId="{21BDEC81-16A7-4451-B893-C15000083B77}"/>
          </ac:spMkLst>
        </pc:spChg>
        <pc:spChg chg="add del">
          <ac:chgData name="Guest User" userId="S::urn:spo:anon#9f3ba193520b75c52d0a4d7c2539e9c9574adb469544e69f19ee5ee8dfc7ce8e::" providerId="AD" clId="Web-{A4677386-C69D-4ABF-910A-4D091F87DFCD}" dt="2023-06-04T19:39:31.731" v="767"/>
          <ac:spMkLst>
            <pc:docMk/>
            <pc:sldMk cId="278128218" sldId="257"/>
            <ac:spMk id="34" creationId="{0D7B6173-1D58-48E2-83CF-37350F315F75}"/>
          </ac:spMkLst>
        </pc:spChg>
        <pc:spChg chg="add del">
          <ac:chgData name="Guest User" userId="S::urn:spo:anon#9f3ba193520b75c52d0a4d7c2539e9c9574adb469544e69f19ee5ee8dfc7ce8e::" providerId="AD" clId="Web-{A4677386-C69D-4ABF-910A-4D091F87DFCD}" dt="2023-06-04T19:39:31.731" v="767"/>
          <ac:spMkLst>
            <pc:docMk/>
            <pc:sldMk cId="278128218" sldId="257"/>
            <ac:spMk id="35" creationId="{26A515A1-4D80-430E-BE0A-71A290516A82}"/>
          </ac:spMkLst>
        </pc:spChg>
        <pc:spChg chg="add del">
          <ac:chgData name="Guest User" userId="S::urn:spo:anon#9f3ba193520b75c52d0a4d7c2539e9c9574adb469544e69f19ee5ee8dfc7ce8e::" providerId="AD" clId="Web-{A4677386-C69D-4ABF-910A-4D091F87DFCD}" dt="2023-06-04T19:39:31.731" v="767"/>
          <ac:spMkLst>
            <pc:docMk/>
            <pc:sldMk cId="278128218" sldId="257"/>
            <ac:spMk id="36" creationId="{BE149CDF-5DAC-4860-A285-9492CF2090AA}"/>
          </ac:spMkLst>
        </pc:spChg>
        <pc:spChg chg="add">
          <ac:chgData name="Guest User" userId="S::urn:spo:anon#9f3ba193520b75c52d0a4d7c2539e9c9574adb469544e69f19ee5ee8dfc7ce8e::" providerId="AD" clId="Web-{A4677386-C69D-4ABF-910A-4D091F87DFCD}" dt="2023-06-04T19:39:31.731" v="767"/>
          <ac:spMkLst>
            <pc:docMk/>
            <pc:sldMk cId="278128218" sldId="257"/>
            <ac:spMk id="42" creationId="{C5278130-DFE0-457B-8698-88DF69019DDE}"/>
          </ac:spMkLst>
        </pc:spChg>
        <pc:spChg chg="add">
          <ac:chgData name="Guest User" userId="S::urn:spo:anon#9f3ba193520b75c52d0a4d7c2539e9c9574adb469544e69f19ee5ee8dfc7ce8e::" providerId="AD" clId="Web-{A4677386-C69D-4ABF-910A-4D091F87DFCD}" dt="2023-06-04T19:39:31.731" v="767"/>
          <ac:spMkLst>
            <pc:docMk/>
            <pc:sldMk cId="278128218" sldId="257"/>
            <ac:spMk id="44" creationId="{2F99531B-1681-4D6E-BECB-18325B33A618}"/>
          </ac:spMkLst>
        </pc:spChg>
        <pc:spChg chg="add">
          <ac:chgData name="Guest User" userId="S::urn:spo:anon#9f3ba193520b75c52d0a4d7c2539e9c9574adb469544e69f19ee5ee8dfc7ce8e::" providerId="AD" clId="Web-{A4677386-C69D-4ABF-910A-4D091F87DFCD}" dt="2023-06-04T19:39:31.731" v="767"/>
          <ac:spMkLst>
            <pc:docMk/>
            <pc:sldMk cId="278128218" sldId="257"/>
            <ac:spMk id="46" creationId="{E051D928-BC5E-41A3-9164-409DC1436658}"/>
          </ac:spMkLst>
        </pc:spChg>
        <pc:picChg chg="add del mod ord">
          <ac:chgData name="Guest User" userId="S::urn:spo:anon#9f3ba193520b75c52d0a4d7c2539e9c9574adb469544e69f19ee5ee8dfc7ce8e::" providerId="AD" clId="Web-{A4677386-C69D-4ABF-910A-4D091F87DFCD}" dt="2023-06-04T19:40:26.466" v="774"/>
          <ac:picMkLst>
            <pc:docMk/>
            <pc:sldMk cId="278128218" sldId="257"/>
            <ac:picMk id="3" creationId="{B8AF8361-0876-4AAC-7CFD-DB2E75310028}"/>
          </ac:picMkLst>
        </pc:picChg>
        <pc:picChg chg="mod ord">
          <ac:chgData name="Guest User" userId="S::urn:spo:anon#9f3ba193520b75c52d0a4d7c2539e9c9574adb469544e69f19ee5ee8dfc7ce8e::" providerId="AD" clId="Web-{A4677386-C69D-4ABF-910A-4D091F87DFCD}" dt="2023-06-04T19:39:43.293" v="769" actId="1076"/>
          <ac:picMkLst>
            <pc:docMk/>
            <pc:sldMk cId="278128218" sldId="257"/>
            <ac:picMk id="4" creationId="{D52CF0C4-9CAB-A6E7-BDAF-2F947266FF4C}"/>
          </ac:picMkLst>
        </pc:picChg>
        <pc:picChg chg="add del">
          <ac:chgData name="Guest User" userId="S::urn:spo:anon#9f3ba193520b75c52d0a4d7c2539e9c9574adb469544e69f19ee5ee8dfc7ce8e::" providerId="AD" clId="Web-{A4677386-C69D-4ABF-910A-4D091F87DFCD}" dt="2023-06-04T19:39:31.731" v="767"/>
          <ac:picMkLst>
            <pc:docMk/>
            <pc:sldMk cId="278128218" sldId="257"/>
            <ac:picMk id="37" creationId="{B0DAC8FB-A162-44E3-A606-C855A03A5B09}"/>
          </ac:picMkLst>
        </pc:picChg>
        <pc:cxnChg chg="add">
          <ac:chgData name="Guest User" userId="S::urn:spo:anon#9f3ba193520b75c52d0a4d7c2539e9c9574adb469544e69f19ee5ee8dfc7ce8e::" providerId="AD" clId="Web-{A4677386-C69D-4ABF-910A-4D091F87DFCD}" dt="2023-06-04T19:39:31.731" v="767"/>
          <ac:cxnSpMkLst>
            <pc:docMk/>
            <pc:sldMk cId="278128218" sldId="257"/>
            <ac:cxnSpMk id="48" creationId="{F085D7B9-E066-4923-8CB7-294BF306296A}"/>
          </ac:cxnSpMkLst>
        </pc:cxnChg>
        <pc:cxnChg chg="add">
          <ac:chgData name="Guest User" userId="S::urn:spo:anon#9f3ba193520b75c52d0a4d7c2539e9c9574adb469544e69f19ee5ee8dfc7ce8e::" providerId="AD" clId="Web-{A4677386-C69D-4ABF-910A-4D091F87DFCD}" dt="2023-06-04T19:39:31.731" v="767"/>
          <ac:cxnSpMkLst>
            <pc:docMk/>
            <pc:sldMk cId="278128218" sldId="257"/>
            <ac:cxnSpMk id="50" creationId="{25443840-A796-4C43-8DC1-1B738EFEC522}"/>
          </ac:cxnSpMkLst>
        </pc:cxnChg>
      </pc:sldChg>
      <pc:sldChg chg="addSp delSp modSp mod setBg">
        <pc:chgData name="Guest User" userId="S::urn:spo:anon#9f3ba193520b75c52d0a4d7c2539e9c9574adb469544e69f19ee5ee8dfc7ce8e::" providerId="AD" clId="Web-{A4677386-C69D-4ABF-910A-4D091F87DFCD}" dt="2023-06-04T19:51:30.748" v="907" actId="20577"/>
        <pc:sldMkLst>
          <pc:docMk/>
          <pc:sldMk cId="425488071" sldId="258"/>
        </pc:sldMkLst>
        <pc:spChg chg="mod">
          <ac:chgData name="Guest User" userId="S::urn:spo:anon#9f3ba193520b75c52d0a4d7c2539e9c9574adb469544e69f19ee5ee8dfc7ce8e::" providerId="AD" clId="Web-{A4677386-C69D-4ABF-910A-4D091F87DFCD}" dt="2023-06-04T19:45:10.192" v="834" actId="14100"/>
          <ac:spMkLst>
            <pc:docMk/>
            <pc:sldMk cId="425488071" sldId="258"/>
            <ac:spMk id="2" creationId="{4BDD678E-6E33-4895-0F9A-00118116E5A8}"/>
          </ac:spMkLst>
        </pc:spChg>
        <pc:spChg chg="add mod">
          <ac:chgData name="Guest User" userId="S::urn:spo:anon#9f3ba193520b75c52d0a4d7c2539e9c9574adb469544e69f19ee5ee8dfc7ce8e::" providerId="AD" clId="Web-{A4677386-C69D-4ABF-910A-4D091F87DFCD}" dt="2023-06-04T19:51:30.748" v="907" actId="20577"/>
          <ac:spMkLst>
            <pc:docMk/>
            <pc:sldMk cId="425488071" sldId="258"/>
            <ac:spMk id="8" creationId="{FA278C81-3D6A-F2D9-A239-9457D5C47D23}"/>
          </ac:spMkLst>
        </pc:spChg>
        <pc:spChg chg="add del">
          <ac:chgData name="Guest User" userId="S::urn:spo:anon#9f3ba193520b75c52d0a4d7c2539e9c9574adb469544e69f19ee5ee8dfc7ce8e::" providerId="AD" clId="Web-{A4677386-C69D-4ABF-910A-4D091F87DFCD}" dt="2023-06-04T19:44:51.207" v="829"/>
          <ac:spMkLst>
            <pc:docMk/>
            <pc:sldMk cId="425488071" sldId="258"/>
            <ac:spMk id="11" creationId="{2B97F24A-32CE-4C1C-A50D-3016B394DCFB}"/>
          </ac:spMkLst>
        </pc:spChg>
        <pc:spChg chg="add del">
          <ac:chgData name="Guest User" userId="S::urn:spo:anon#9f3ba193520b75c52d0a4d7c2539e9c9574adb469544e69f19ee5ee8dfc7ce8e::" providerId="AD" clId="Web-{A4677386-C69D-4ABF-910A-4D091F87DFCD}" dt="2023-06-04T19:44:51.207" v="829"/>
          <ac:spMkLst>
            <pc:docMk/>
            <pc:sldMk cId="425488071" sldId="258"/>
            <ac:spMk id="13" creationId="{CD8B4F24-440B-49E9-B85D-733523DC064B}"/>
          </ac:spMkLst>
        </pc:spChg>
        <pc:spChg chg="add">
          <ac:chgData name="Guest User" userId="S::urn:spo:anon#9f3ba193520b75c52d0a4d7c2539e9c9574adb469544e69f19ee5ee8dfc7ce8e::" providerId="AD" clId="Web-{A4677386-C69D-4ABF-910A-4D091F87DFCD}" dt="2023-06-04T19:44:51.207" v="829"/>
          <ac:spMkLst>
            <pc:docMk/>
            <pc:sldMk cId="425488071" sldId="258"/>
            <ac:spMk id="18" creationId="{32AEEBC8-9D30-42EF-95F2-386C2653FBF0}"/>
          </ac:spMkLst>
        </pc:spChg>
        <pc:spChg chg="add">
          <ac:chgData name="Guest User" userId="S::urn:spo:anon#9f3ba193520b75c52d0a4d7c2539e9c9574adb469544e69f19ee5ee8dfc7ce8e::" providerId="AD" clId="Web-{A4677386-C69D-4ABF-910A-4D091F87DFCD}" dt="2023-06-04T19:44:51.207" v="829"/>
          <ac:spMkLst>
            <pc:docMk/>
            <pc:sldMk cId="425488071" sldId="258"/>
            <ac:spMk id="20" creationId="{2E92FA66-67D7-4CB4-94D3-E643A9AD4757}"/>
          </ac:spMkLst>
        </pc:spChg>
        <pc:picChg chg="mod">
          <ac:chgData name="Guest User" userId="S::urn:spo:anon#9f3ba193520b75c52d0a4d7c2539e9c9574adb469544e69f19ee5ee8dfc7ce8e::" providerId="AD" clId="Web-{A4677386-C69D-4ABF-910A-4D091F87DFCD}" dt="2023-06-04T19:45:23.349" v="836" actId="14100"/>
          <ac:picMkLst>
            <pc:docMk/>
            <pc:sldMk cId="425488071" sldId="258"/>
            <ac:picMk id="4" creationId="{02AA559C-02C0-505E-C070-E22761562CEB}"/>
          </ac:picMkLst>
        </pc:picChg>
      </pc:sldChg>
      <pc:sldChg chg="modSp">
        <pc:chgData name="Guest User" userId="S::urn:spo:anon#9f3ba193520b75c52d0a4d7c2539e9c9574adb469544e69f19ee5ee8dfc7ce8e::" providerId="AD" clId="Web-{A4677386-C69D-4ABF-910A-4D091F87DFCD}" dt="2023-06-04T20:00:11.964" v="1066" actId="20577"/>
        <pc:sldMkLst>
          <pc:docMk/>
          <pc:sldMk cId="3095145007" sldId="259"/>
        </pc:sldMkLst>
        <pc:spChg chg="mod">
          <ac:chgData name="Guest User" userId="S::urn:spo:anon#9f3ba193520b75c52d0a4d7c2539e9c9574adb469544e69f19ee5ee8dfc7ce8e::" providerId="AD" clId="Web-{A4677386-C69D-4ABF-910A-4D091F87DFCD}" dt="2023-06-04T20:00:11.964" v="1066" actId="20577"/>
          <ac:spMkLst>
            <pc:docMk/>
            <pc:sldMk cId="3095145007" sldId="259"/>
            <ac:spMk id="2" creationId="{1C893C24-11D7-321C-1FE5-42B4DD7F5E50}"/>
          </ac:spMkLst>
        </pc:spChg>
        <pc:picChg chg="mod">
          <ac:chgData name="Guest User" userId="S::urn:spo:anon#9f3ba193520b75c52d0a4d7c2539e9c9574adb469544e69f19ee5ee8dfc7ce8e::" providerId="AD" clId="Web-{A4677386-C69D-4ABF-910A-4D091F87DFCD}" dt="2023-06-04T10:52:25.494" v="411" actId="14100"/>
          <ac:picMkLst>
            <pc:docMk/>
            <pc:sldMk cId="3095145007" sldId="259"/>
            <ac:picMk id="4" creationId="{F80DADA4-2095-936E-B9D9-7A3A71529320}"/>
          </ac:picMkLst>
        </pc:picChg>
      </pc:sldChg>
      <pc:sldChg chg="addSp modSp mod setBg setClrOvrMap">
        <pc:chgData name="Guest User" userId="S::urn:spo:anon#9f3ba193520b75c52d0a4d7c2539e9c9574adb469544e69f19ee5ee8dfc7ce8e::" providerId="AD" clId="Web-{A4677386-C69D-4ABF-910A-4D091F87DFCD}" dt="2023-06-04T19:47:18.414" v="853" actId="20577"/>
        <pc:sldMkLst>
          <pc:docMk/>
          <pc:sldMk cId="3423261554" sldId="260"/>
        </pc:sldMkLst>
        <pc:spChg chg="mod">
          <ac:chgData name="Guest User" userId="S::urn:spo:anon#9f3ba193520b75c52d0a4d7c2539e9c9574adb469544e69f19ee5ee8dfc7ce8e::" providerId="AD" clId="Web-{A4677386-C69D-4ABF-910A-4D091F87DFCD}" dt="2023-06-04T19:47:13.289" v="852" actId="20577"/>
          <ac:spMkLst>
            <pc:docMk/>
            <pc:sldMk cId="3423261554" sldId="260"/>
            <ac:spMk id="2" creationId="{709306B1-072F-027C-2448-984095379219}"/>
          </ac:spMkLst>
        </pc:spChg>
        <pc:spChg chg="mod">
          <ac:chgData name="Guest User" userId="S::urn:spo:anon#9f3ba193520b75c52d0a4d7c2539e9c9574adb469544e69f19ee5ee8dfc7ce8e::" providerId="AD" clId="Web-{A4677386-C69D-4ABF-910A-4D091F87DFCD}" dt="2023-06-04T19:47:18.414" v="853" actId="20577"/>
          <ac:spMkLst>
            <pc:docMk/>
            <pc:sldMk cId="3423261554" sldId="260"/>
            <ac:spMk id="3" creationId="{7BCB6348-A773-49B6-089F-9FED055D9705}"/>
          </ac:spMkLst>
        </pc:spChg>
        <pc:spChg chg="add">
          <ac:chgData name="Guest User" userId="S::urn:spo:anon#9f3ba193520b75c52d0a4d7c2539e9c9574adb469544e69f19ee5ee8dfc7ce8e::" providerId="AD" clId="Web-{A4677386-C69D-4ABF-910A-4D091F87DFCD}" dt="2023-06-04T19:37:36.462" v="732"/>
          <ac:spMkLst>
            <pc:docMk/>
            <pc:sldMk cId="3423261554" sldId="260"/>
            <ac:spMk id="9" creationId="{0671A8AE-40A1-4631-A6B8-581AFF065482}"/>
          </ac:spMkLst>
        </pc:spChg>
        <pc:spChg chg="add">
          <ac:chgData name="Guest User" userId="S::urn:spo:anon#9f3ba193520b75c52d0a4d7c2539e9c9574adb469544e69f19ee5ee8dfc7ce8e::" providerId="AD" clId="Web-{A4677386-C69D-4ABF-910A-4D091F87DFCD}" dt="2023-06-04T19:37:36.462" v="732"/>
          <ac:spMkLst>
            <pc:docMk/>
            <pc:sldMk cId="3423261554" sldId="260"/>
            <ac:spMk id="11" creationId="{AB58EF07-17C2-48CF-ABB0-EEF1F17CB8F0}"/>
          </ac:spMkLst>
        </pc:spChg>
        <pc:spChg chg="add">
          <ac:chgData name="Guest User" userId="S::urn:spo:anon#9f3ba193520b75c52d0a4d7c2539e9c9574adb469544e69f19ee5ee8dfc7ce8e::" providerId="AD" clId="Web-{A4677386-C69D-4ABF-910A-4D091F87DFCD}" dt="2023-06-04T19:37:36.462" v="732"/>
          <ac:spMkLst>
            <pc:docMk/>
            <pc:sldMk cId="3423261554" sldId="260"/>
            <ac:spMk id="13" creationId="{AF2F604E-43BE-4DC3-B983-E071523364F8}"/>
          </ac:spMkLst>
        </pc:spChg>
        <pc:spChg chg="add">
          <ac:chgData name="Guest User" userId="S::urn:spo:anon#9f3ba193520b75c52d0a4d7c2539e9c9574adb469544e69f19ee5ee8dfc7ce8e::" providerId="AD" clId="Web-{A4677386-C69D-4ABF-910A-4D091F87DFCD}" dt="2023-06-04T19:37:36.462" v="732"/>
          <ac:spMkLst>
            <pc:docMk/>
            <pc:sldMk cId="3423261554" sldId="260"/>
            <ac:spMk id="15" creationId="{08C9B587-E65E-4B52-B37C-ABEBB6E87928}"/>
          </ac:spMkLst>
        </pc:spChg>
        <pc:picChg chg="add mod ord">
          <ac:chgData name="Guest User" userId="S::urn:spo:anon#9f3ba193520b75c52d0a4d7c2539e9c9574adb469544e69f19ee5ee8dfc7ce8e::" providerId="AD" clId="Web-{A4677386-C69D-4ABF-910A-4D091F87DFCD}" dt="2023-06-04T19:37:36.462" v="732"/>
          <ac:picMkLst>
            <pc:docMk/>
            <pc:sldMk cId="3423261554" sldId="260"/>
            <ac:picMk id="4" creationId="{77B31F14-09DB-2237-DF6F-3FF13EA98F98}"/>
          </ac:picMkLst>
        </pc:picChg>
      </pc:sldChg>
      <pc:sldChg chg="addSp delSp modSp mod setBg">
        <pc:chgData name="Guest User" userId="S::urn:spo:anon#9f3ba193520b75c52d0a4d7c2539e9c9574adb469544e69f19ee5ee8dfc7ce8e::" providerId="AD" clId="Web-{A4677386-C69D-4ABF-910A-4D091F87DFCD}" dt="2023-06-04T19:51:33.311" v="908" actId="20577"/>
        <pc:sldMkLst>
          <pc:docMk/>
          <pc:sldMk cId="1748754092" sldId="261"/>
        </pc:sldMkLst>
        <pc:spChg chg="mod">
          <ac:chgData name="Guest User" userId="S::urn:spo:anon#9f3ba193520b75c52d0a4d7c2539e9c9574adb469544e69f19ee5ee8dfc7ce8e::" providerId="AD" clId="Web-{A4677386-C69D-4ABF-910A-4D091F87DFCD}" dt="2023-06-04T19:46:38.257" v="847" actId="20577"/>
          <ac:spMkLst>
            <pc:docMk/>
            <pc:sldMk cId="1748754092" sldId="261"/>
            <ac:spMk id="2" creationId="{FB3C22EB-098D-C7E2-73EB-3586C37CAB45}"/>
          </ac:spMkLst>
        </pc:spChg>
        <pc:spChg chg="add mod">
          <ac:chgData name="Guest User" userId="S::urn:spo:anon#9f3ba193520b75c52d0a4d7c2539e9c9574adb469544e69f19ee5ee8dfc7ce8e::" providerId="AD" clId="Web-{A4677386-C69D-4ABF-910A-4D091F87DFCD}" dt="2023-06-04T19:51:33.311" v="908" actId="20577"/>
          <ac:spMkLst>
            <pc:docMk/>
            <pc:sldMk cId="1748754092" sldId="261"/>
            <ac:spMk id="8" creationId="{D9201146-A937-5E6B-CCB6-41FA0438FC7B}"/>
          </ac:spMkLst>
        </pc:spChg>
        <pc:spChg chg="add del">
          <ac:chgData name="Guest User" userId="S::urn:spo:anon#9f3ba193520b75c52d0a4d7c2539e9c9574adb469544e69f19ee5ee8dfc7ce8e::" providerId="AD" clId="Web-{A4677386-C69D-4ABF-910A-4D091F87DFCD}" dt="2023-06-04T19:45:39.365" v="837"/>
          <ac:spMkLst>
            <pc:docMk/>
            <pc:sldMk cId="1748754092" sldId="261"/>
            <ac:spMk id="11" creationId="{3AFE8227-C443-417B-BA91-520EB1EF4559}"/>
          </ac:spMkLst>
        </pc:spChg>
        <pc:spChg chg="add del">
          <ac:chgData name="Guest User" userId="S::urn:spo:anon#9f3ba193520b75c52d0a4d7c2539e9c9574adb469544e69f19ee5ee8dfc7ce8e::" providerId="AD" clId="Web-{A4677386-C69D-4ABF-910A-4D091F87DFCD}" dt="2023-06-04T19:45:39.365" v="837"/>
          <ac:spMkLst>
            <pc:docMk/>
            <pc:sldMk cId="1748754092" sldId="261"/>
            <ac:spMk id="13" creationId="{907741FC-B544-4A6E-B831-6789D042333D}"/>
          </ac:spMkLst>
        </pc:spChg>
        <pc:spChg chg="add del">
          <ac:chgData name="Guest User" userId="S::urn:spo:anon#9f3ba193520b75c52d0a4d7c2539e9c9574adb469544e69f19ee5ee8dfc7ce8e::" providerId="AD" clId="Web-{A4677386-C69D-4ABF-910A-4D091F87DFCD}" dt="2023-06-04T19:45:39.365" v="837"/>
          <ac:spMkLst>
            <pc:docMk/>
            <pc:sldMk cId="1748754092" sldId="261"/>
            <ac:spMk id="15" creationId="{3F0BE7ED-7814-4273-B18A-F26CC0380380}"/>
          </ac:spMkLst>
        </pc:spChg>
        <pc:spChg chg="add">
          <ac:chgData name="Guest User" userId="S::urn:spo:anon#9f3ba193520b75c52d0a4d7c2539e9c9574adb469544e69f19ee5ee8dfc7ce8e::" providerId="AD" clId="Web-{A4677386-C69D-4ABF-910A-4D091F87DFCD}" dt="2023-06-04T19:45:39.365" v="837"/>
          <ac:spMkLst>
            <pc:docMk/>
            <pc:sldMk cId="1748754092" sldId="261"/>
            <ac:spMk id="20" creationId="{2B97F24A-32CE-4C1C-A50D-3016B394DCFB}"/>
          </ac:spMkLst>
        </pc:spChg>
        <pc:spChg chg="add">
          <ac:chgData name="Guest User" userId="S::urn:spo:anon#9f3ba193520b75c52d0a4d7c2539e9c9574adb469544e69f19ee5ee8dfc7ce8e::" providerId="AD" clId="Web-{A4677386-C69D-4ABF-910A-4D091F87DFCD}" dt="2023-06-04T19:45:39.365" v="837"/>
          <ac:spMkLst>
            <pc:docMk/>
            <pc:sldMk cId="1748754092" sldId="261"/>
            <ac:spMk id="22" creationId="{CD8B4F24-440B-49E9-B85D-733523DC064B}"/>
          </ac:spMkLst>
        </pc:spChg>
        <pc:picChg chg="mod ord">
          <ac:chgData name="Guest User" userId="S::urn:spo:anon#9f3ba193520b75c52d0a4d7c2539e9c9574adb469544e69f19ee5ee8dfc7ce8e::" providerId="AD" clId="Web-{A4677386-C69D-4ABF-910A-4D091F87DFCD}" dt="2023-06-04T19:45:46.724" v="839" actId="14100"/>
          <ac:picMkLst>
            <pc:docMk/>
            <pc:sldMk cId="1748754092" sldId="261"/>
            <ac:picMk id="4" creationId="{82DBAD97-B8B1-FE6E-3D44-F35F40E2BB01}"/>
          </ac:picMkLst>
        </pc:picChg>
      </pc:sldChg>
      <pc:sldChg chg="modSp">
        <pc:chgData name="Guest User" userId="S::urn:spo:anon#9f3ba193520b75c52d0a4d7c2539e9c9574adb469544e69f19ee5ee8dfc7ce8e::" providerId="AD" clId="Web-{A4677386-C69D-4ABF-910A-4D091F87DFCD}" dt="2023-06-04T20:00:00.933" v="1057" actId="20577"/>
        <pc:sldMkLst>
          <pc:docMk/>
          <pc:sldMk cId="2591112160" sldId="262"/>
        </pc:sldMkLst>
        <pc:spChg chg="mod">
          <ac:chgData name="Guest User" userId="S::urn:spo:anon#9f3ba193520b75c52d0a4d7c2539e9c9574adb469544e69f19ee5ee8dfc7ce8e::" providerId="AD" clId="Web-{A4677386-C69D-4ABF-910A-4D091F87DFCD}" dt="2023-06-04T20:00:00.933" v="1057" actId="20577"/>
          <ac:spMkLst>
            <pc:docMk/>
            <pc:sldMk cId="2591112160" sldId="262"/>
            <ac:spMk id="2" creationId="{790C087F-25E4-742D-D516-FA4F04B78066}"/>
          </ac:spMkLst>
        </pc:spChg>
      </pc:sldChg>
      <pc:sldChg chg="addSp modSp mod setBg">
        <pc:chgData name="Guest User" userId="S::urn:spo:anon#9f3ba193520b75c52d0a4d7c2539e9c9574adb469544e69f19ee5ee8dfc7ce8e::" providerId="AD" clId="Web-{A4677386-C69D-4ABF-910A-4D091F87DFCD}" dt="2023-06-04T19:51:01.248" v="901" actId="20577"/>
        <pc:sldMkLst>
          <pc:docMk/>
          <pc:sldMk cId="3449142378" sldId="263"/>
        </pc:sldMkLst>
        <pc:spChg chg="mod">
          <ac:chgData name="Guest User" userId="S::urn:spo:anon#9f3ba193520b75c52d0a4d7c2539e9c9574adb469544e69f19ee5ee8dfc7ce8e::" providerId="AD" clId="Web-{A4677386-C69D-4ABF-910A-4D091F87DFCD}" dt="2023-06-04T19:50:53.154" v="899" actId="14100"/>
          <ac:spMkLst>
            <pc:docMk/>
            <pc:sldMk cId="3449142378" sldId="263"/>
            <ac:spMk id="2" creationId="{C104F00E-848E-EFD8-DB6E-9C017E12B6FD}"/>
          </ac:spMkLst>
        </pc:spChg>
        <pc:spChg chg="mod">
          <ac:chgData name="Guest User" userId="S::urn:spo:anon#9f3ba193520b75c52d0a4d7c2539e9c9574adb469544e69f19ee5ee8dfc7ce8e::" providerId="AD" clId="Web-{A4677386-C69D-4ABF-910A-4D091F87DFCD}" dt="2023-06-04T19:51:01.248" v="901" actId="20577"/>
          <ac:spMkLst>
            <pc:docMk/>
            <pc:sldMk cId="3449142378" sldId="263"/>
            <ac:spMk id="6" creationId="{CC73924A-CF20-2AB3-8F28-C9A040113509}"/>
          </ac:spMkLst>
        </pc:spChg>
        <pc:spChg chg="add">
          <ac:chgData name="Guest User" userId="S::urn:spo:anon#9f3ba193520b75c52d0a4d7c2539e9c9574adb469544e69f19ee5ee8dfc7ce8e::" providerId="AD" clId="Web-{A4677386-C69D-4ABF-910A-4D091F87DFCD}" dt="2023-06-04T19:50:28.747" v="892"/>
          <ac:spMkLst>
            <pc:docMk/>
            <pc:sldMk cId="3449142378" sldId="263"/>
            <ac:spMk id="11" creationId="{2550BE34-C2B8-49B8-8519-67A8CAD51AE9}"/>
          </ac:spMkLst>
        </pc:spChg>
        <pc:spChg chg="add">
          <ac:chgData name="Guest User" userId="S::urn:spo:anon#9f3ba193520b75c52d0a4d7c2539e9c9574adb469544e69f19ee5ee8dfc7ce8e::" providerId="AD" clId="Web-{A4677386-C69D-4ABF-910A-4D091F87DFCD}" dt="2023-06-04T19:50:28.747" v="892"/>
          <ac:spMkLst>
            <pc:docMk/>
            <pc:sldMk cId="3449142378" sldId="263"/>
            <ac:spMk id="13" creationId="{A7457DD9-5A45-400A-AB4B-4B4EDECA25F1}"/>
          </ac:spMkLst>
        </pc:spChg>
        <pc:spChg chg="add">
          <ac:chgData name="Guest User" userId="S::urn:spo:anon#9f3ba193520b75c52d0a4d7c2539e9c9574adb469544e69f19ee5ee8dfc7ce8e::" providerId="AD" clId="Web-{A4677386-C69D-4ABF-910A-4D091F87DFCD}" dt="2023-06-04T19:50:28.747" v="892"/>
          <ac:spMkLst>
            <pc:docMk/>
            <pc:sldMk cId="3449142378" sldId="263"/>
            <ac:spMk id="15" creationId="{441CF7D6-A660-431A-B0BB-140A0D5556B6}"/>
          </ac:spMkLst>
        </pc:spChg>
        <pc:spChg chg="add">
          <ac:chgData name="Guest User" userId="S::urn:spo:anon#9f3ba193520b75c52d0a4d7c2539e9c9574adb469544e69f19ee5ee8dfc7ce8e::" providerId="AD" clId="Web-{A4677386-C69D-4ABF-910A-4D091F87DFCD}" dt="2023-06-04T19:50:28.747" v="892"/>
          <ac:spMkLst>
            <pc:docMk/>
            <pc:sldMk cId="3449142378" sldId="263"/>
            <ac:spMk id="17" creationId="{0570A85B-3810-4F95-97B0-CBF4CCDB381C}"/>
          </ac:spMkLst>
        </pc:spChg>
        <pc:picChg chg="mod ord">
          <ac:chgData name="Guest User" userId="S::urn:spo:anon#9f3ba193520b75c52d0a4d7c2539e9c9574adb469544e69f19ee5ee8dfc7ce8e::" providerId="AD" clId="Web-{A4677386-C69D-4ABF-910A-4D091F87DFCD}" dt="2023-06-04T19:50:28.747" v="892"/>
          <ac:picMkLst>
            <pc:docMk/>
            <pc:sldMk cId="3449142378" sldId="263"/>
            <ac:picMk id="4" creationId="{6BF6488D-7E26-FAB1-0433-6D080CA7A1F3}"/>
          </ac:picMkLst>
        </pc:picChg>
      </pc:sldChg>
      <pc:sldChg chg="addSp modSp mod setBg">
        <pc:chgData name="Guest User" userId="S::urn:spo:anon#9f3ba193520b75c52d0a4d7c2539e9c9574adb469544e69f19ee5ee8dfc7ce8e::" providerId="AD" clId="Web-{A4677386-C69D-4ABF-910A-4D091F87DFCD}" dt="2023-06-04T19:50:05.231" v="889" actId="14100"/>
        <pc:sldMkLst>
          <pc:docMk/>
          <pc:sldMk cId="1346211968" sldId="264"/>
        </pc:sldMkLst>
        <pc:spChg chg="mod">
          <ac:chgData name="Guest User" userId="S::urn:spo:anon#9f3ba193520b75c52d0a4d7c2539e9c9574adb469544e69f19ee5ee8dfc7ce8e::" providerId="AD" clId="Web-{A4677386-C69D-4ABF-910A-4D091F87DFCD}" dt="2023-06-04T19:49:41.558" v="881" actId="14100"/>
          <ac:spMkLst>
            <pc:docMk/>
            <pc:sldMk cId="1346211968" sldId="264"/>
            <ac:spMk id="2" creationId="{748B96A3-886A-594A-FF92-5B9144275C9D}"/>
          </ac:spMkLst>
        </pc:spChg>
        <pc:spChg chg="mod">
          <ac:chgData name="Guest User" userId="S::urn:spo:anon#9f3ba193520b75c52d0a4d7c2539e9c9574adb469544e69f19ee5ee8dfc7ce8e::" providerId="AD" clId="Web-{A4677386-C69D-4ABF-910A-4D091F87DFCD}" dt="2023-06-04T19:50:05.231" v="889" actId="14100"/>
          <ac:spMkLst>
            <pc:docMk/>
            <pc:sldMk cId="1346211968" sldId="264"/>
            <ac:spMk id="7" creationId="{A7C5A0A2-2781-8800-3F2F-77EBDD8C6DA8}"/>
          </ac:spMkLst>
        </pc:spChg>
        <pc:spChg chg="add">
          <ac:chgData name="Guest User" userId="S::urn:spo:anon#9f3ba193520b75c52d0a4d7c2539e9c9574adb469544e69f19ee5ee8dfc7ce8e::" providerId="AD" clId="Web-{A4677386-C69D-4ABF-910A-4D091F87DFCD}" dt="2023-06-04T19:49:22.870" v="876"/>
          <ac:spMkLst>
            <pc:docMk/>
            <pc:sldMk cId="1346211968" sldId="264"/>
            <ac:spMk id="12" creationId="{89A320C9-9735-4D13-8279-C1C674841392}"/>
          </ac:spMkLst>
        </pc:spChg>
        <pc:spChg chg="add">
          <ac:chgData name="Guest User" userId="S::urn:spo:anon#9f3ba193520b75c52d0a4d7c2539e9c9574adb469544e69f19ee5ee8dfc7ce8e::" providerId="AD" clId="Web-{A4677386-C69D-4ABF-910A-4D091F87DFCD}" dt="2023-06-04T19:49:22.870" v="876"/>
          <ac:spMkLst>
            <pc:docMk/>
            <pc:sldMk cId="1346211968" sldId="264"/>
            <ac:spMk id="14" creationId="{92544CF4-9B52-4A7B-A4B3-88C72729B77D}"/>
          </ac:spMkLst>
        </pc:spChg>
        <pc:spChg chg="add">
          <ac:chgData name="Guest User" userId="S::urn:spo:anon#9f3ba193520b75c52d0a4d7c2539e9c9574adb469544e69f19ee5ee8dfc7ce8e::" providerId="AD" clId="Web-{A4677386-C69D-4ABF-910A-4D091F87DFCD}" dt="2023-06-04T19:49:22.870" v="876"/>
          <ac:spMkLst>
            <pc:docMk/>
            <pc:sldMk cId="1346211968" sldId="264"/>
            <ac:spMk id="16" creationId="{E75862C5-5C00-4421-BC7B-9B7B86DBC80D}"/>
          </ac:spMkLst>
        </pc:spChg>
        <pc:spChg chg="add">
          <ac:chgData name="Guest User" userId="S::urn:spo:anon#9f3ba193520b75c52d0a4d7c2539e9c9574adb469544e69f19ee5ee8dfc7ce8e::" providerId="AD" clId="Web-{A4677386-C69D-4ABF-910A-4D091F87DFCD}" dt="2023-06-04T19:49:22.870" v="876"/>
          <ac:spMkLst>
            <pc:docMk/>
            <pc:sldMk cId="1346211968" sldId="264"/>
            <ac:spMk id="18" creationId="{089440EF-9BE9-4AE9-8C28-00B02296CDB6}"/>
          </ac:spMkLst>
        </pc:spChg>
        <pc:picChg chg="mod">
          <ac:chgData name="Guest User" userId="S::urn:spo:anon#9f3ba193520b75c52d0a4d7c2539e9c9574adb469544e69f19ee5ee8dfc7ce8e::" providerId="AD" clId="Web-{A4677386-C69D-4ABF-910A-4D091F87DFCD}" dt="2023-06-04T19:49:22.870" v="876"/>
          <ac:picMkLst>
            <pc:docMk/>
            <pc:sldMk cId="1346211968" sldId="264"/>
            <ac:picMk id="4" creationId="{D04B79EA-6DC7-39DC-DED3-C721DE4D8E69}"/>
          </ac:picMkLst>
        </pc:picChg>
        <pc:picChg chg="mod">
          <ac:chgData name="Guest User" userId="S::urn:spo:anon#9f3ba193520b75c52d0a4d7c2539e9c9574adb469544e69f19ee5ee8dfc7ce8e::" providerId="AD" clId="Web-{A4677386-C69D-4ABF-910A-4D091F87DFCD}" dt="2023-06-04T19:49:22.870" v="876"/>
          <ac:picMkLst>
            <pc:docMk/>
            <pc:sldMk cId="1346211968" sldId="264"/>
            <ac:picMk id="5" creationId="{2F919600-4E22-CB4A-82F3-55EE71732B6C}"/>
          </ac:picMkLst>
        </pc:picChg>
      </pc:sldChg>
      <pc:sldChg chg="modSp">
        <pc:chgData name="Guest User" userId="S::urn:spo:anon#9f3ba193520b75c52d0a4d7c2539e9c9574adb469544e69f19ee5ee8dfc7ce8e::" providerId="AD" clId="Web-{A4677386-C69D-4ABF-910A-4D091F87DFCD}" dt="2023-06-04T19:50:17.950" v="891" actId="20577"/>
        <pc:sldMkLst>
          <pc:docMk/>
          <pc:sldMk cId="1202920972" sldId="265"/>
        </pc:sldMkLst>
        <pc:spChg chg="mod">
          <ac:chgData name="Guest User" userId="S::urn:spo:anon#9f3ba193520b75c52d0a4d7c2539e9c9574adb469544e69f19ee5ee8dfc7ce8e::" providerId="AD" clId="Web-{A4677386-C69D-4ABF-910A-4D091F87DFCD}" dt="2023-06-04T19:48:37.728" v="865" actId="20577"/>
          <ac:spMkLst>
            <pc:docMk/>
            <pc:sldMk cId="1202920972" sldId="265"/>
            <ac:spMk id="2" creationId="{B3B9D119-CBE0-6073-46C4-4CD57F6FC3A1}"/>
          </ac:spMkLst>
        </pc:spChg>
        <pc:spChg chg="mod">
          <ac:chgData name="Guest User" userId="S::urn:spo:anon#9f3ba193520b75c52d0a4d7c2539e9c9574adb469544e69f19ee5ee8dfc7ce8e::" providerId="AD" clId="Web-{A4677386-C69D-4ABF-910A-4D091F87DFCD}" dt="2023-06-04T19:50:14.996" v="890" actId="20577"/>
          <ac:spMkLst>
            <pc:docMk/>
            <pc:sldMk cId="1202920972" sldId="265"/>
            <ac:spMk id="3" creationId="{239A108E-40D4-29F1-B7C6-069A9C1C055C}"/>
          </ac:spMkLst>
        </pc:spChg>
        <pc:spChg chg="mod">
          <ac:chgData name="Guest User" userId="S::urn:spo:anon#9f3ba193520b75c52d0a4d7c2539e9c9574adb469544e69f19ee5ee8dfc7ce8e::" providerId="AD" clId="Web-{A4677386-C69D-4ABF-910A-4D091F87DFCD}" dt="2023-06-04T19:50:17.950" v="891" actId="20577"/>
          <ac:spMkLst>
            <pc:docMk/>
            <pc:sldMk cId="1202920972" sldId="265"/>
            <ac:spMk id="5" creationId="{03D25D94-77AD-B7D8-ABEE-5F7FE003A878}"/>
          </ac:spMkLst>
        </pc:spChg>
      </pc:sldChg>
      <pc:sldChg chg="addSp modSp mod setBg setClrOvrMap">
        <pc:chgData name="Guest User" userId="S::urn:spo:anon#9f3ba193520b75c52d0a4d7c2539e9c9574adb469544e69f19ee5ee8dfc7ce8e::" providerId="AD" clId="Web-{A4677386-C69D-4ABF-910A-4D091F87DFCD}" dt="2023-06-04T19:58:18.274" v="1048" actId="20577"/>
        <pc:sldMkLst>
          <pc:docMk/>
          <pc:sldMk cId="2937128218" sldId="266"/>
        </pc:sldMkLst>
        <pc:spChg chg="mod">
          <ac:chgData name="Guest User" userId="S::urn:spo:anon#9f3ba193520b75c52d0a4d7c2539e9c9574adb469544e69f19ee5ee8dfc7ce8e::" providerId="AD" clId="Web-{A4677386-C69D-4ABF-910A-4D091F87DFCD}" dt="2023-06-04T19:58:18.274" v="1048" actId="20577"/>
          <ac:spMkLst>
            <pc:docMk/>
            <pc:sldMk cId="2937128218" sldId="266"/>
            <ac:spMk id="2" creationId="{81E3EA62-418E-9FFD-3DA1-C72946514DF4}"/>
          </ac:spMkLst>
        </pc:spChg>
        <pc:spChg chg="mod">
          <ac:chgData name="Guest User" userId="S::urn:spo:anon#9f3ba193520b75c52d0a4d7c2539e9c9574adb469544e69f19ee5ee8dfc7ce8e::" providerId="AD" clId="Web-{A4677386-C69D-4ABF-910A-4D091F87DFCD}" dt="2023-06-04T19:52:50.313" v="938" actId="20577"/>
          <ac:spMkLst>
            <pc:docMk/>
            <pc:sldMk cId="2937128218" sldId="266"/>
            <ac:spMk id="3" creationId="{5D091F03-314B-253C-9373-5743E38BF925}"/>
          </ac:spMkLst>
        </pc:spChg>
        <pc:spChg chg="add">
          <ac:chgData name="Guest User" userId="S::urn:spo:anon#9f3ba193520b75c52d0a4d7c2539e9c9574adb469544e69f19ee5ee8dfc7ce8e::" providerId="AD" clId="Web-{A4677386-C69D-4ABF-910A-4D091F87DFCD}" dt="2023-06-04T19:52:34.594" v="918"/>
          <ac:spMkLst>
            <pc:docMk/>
            <pc:sldMk cId="2937128218" sldId="266"/>
            <ac:spMk id="9" creationId="{0671A8AE-40A1-4631-A6B8-581AFF065482}"/>
          </ac:spMkLst>
        </pc:spChg>
        <pc:spChg chg="add">
          <ac:chgData name="Guest User" userId="S::urn:spo:anon#9f3ba193520b75c52d0a4d7c2539e9c9574adb469544e69f19ee5ee8dfc7ce8e::" providerId="AD" clId="Web-{A4677386-C69D-4ABF-910A-4D091F87DFCD}" dt="2023-06-04T19:52:34.594" v="918"/>
          <ac:spMkLst>
            <pc:docMk/>
            <pc:sldMk cId="2937128218" sldId="266"/>
            <ac:spMk id="11" creationId="{AB58EF07-17C2-48CF-ABB0-EEF1F17CB8F0}"/>
          </ac:spMkLst>
        </pc:spChg>
        <pc:spChg chg="add">
          <ac:chgData name="Guest User" userId="S::urn:spo:anon#9f3ba193520b75c52d0a4d7c2539e9c9574adb469544e69f19ee5ee8dfc7ce8e::" providerId="AD" clId="Web-{A4677386-C69D-4ABF-910A-4D091F87DFCD}" dt="2023-06-04T19:52:34.594" v="918"/>
          <ac:spMkLst>
            <pc:docMk/>
            <pc:sldMk cId="2937128218" sldId="266"/>
            <ac:spMk id="13" creationId="{AF2F604E-43BE-4DC3-B983-E071523364F8}"/>
          </ac:spMkLst>
        </pc:spChg>
        <pc:spChg chg="add">
          <ac:chgData name="Guest User" userId="S::urn:spo:anon#9f3ba193520b75c52d0a4d7c2539e9c9574adb469544e69f19ee5ee8dfc7ce8e::" providerId="AD" clId="Web-{A4677386-C69D-4ABF-910A-4D091F87DFCD}" dt="2023-06-04T19:52:34.594" v="918"/>
          <ac:spMkLst>
            <pc:docMk/>
            <pc:sldMk cId="2937128218" sldId="266"/>
            <ac:spMk id="15" creationId="{08C9B587-E65E-4B52-B37C-ABEBB6E87928}"/>
          </ac:spMkLst>
        </pc:spChg>
        <pc:picChg chg="add mod ord">
          <ac:chgData name="Guest User" userId="S::urn:spo:anon#9f3ba193520b75c52d0a4d7c2539e9c9574adb469544e69f19ee5ee8dfc7ce8e::" providerId="AD" clId="Web-{A4677386-C69D-4ABF-910A-4D091F87DFCD}" dt="2023-06-04T19:52:34.594" v="918"/>
          <ac:picMkLst>
            <pc:docMk/>
            <pc:sldMk cId="2937128218" sldId="266"/>
            <ac:picMk id="4" creationId="{7E2391F8-665F-3DE5-8CC6-180E555E2BA0}"/>
          </ac:picMkLst>
        </pc:picChg>
      </pc:sldChg>
      <pc:sldChg chg="addSp delSp modSp mod setBg">
        <pc:chgData name="Guest User" userId="S::urn:spo:anon#9f3ba193520b75c52d0a4d7c2539e9c9574adb469544e69f19ee5ee8dfc7ce8e::" providerId="AD" clId="Web-{A4677386-C69D-4ABF-910A-4D091F87DFCD}" dt="2023-06-04T19:55:13.332" v="999" actId="1076"/>
        <pc:sldMkLst>
          <pc:docMk/>
          <pc:sldMk cId="1812815624" sldId="267"/>
        </pc:sldMkLst>
        <pc:spChg chg="mod">
          <ac:chgData name="Guest User" userId="S::urn:spo:anon#9f3ba193520b75c52d0a4d7c2539e9c9574adb469544e69f19ee5ee8dfc7ce8e::" providerId="AD" clId="Web-{A4677386-C69D-4ABF-910A-4D091F87DFCD}" dt="2023-06-04T19:55:03.082" v="996" actId="20577"/>
          <ac:spMkLst>
            <pc:docMk/>
            <pc:sldMk cId="1812815624" sldId="267"/>
            <ac:spMk id="2" creationId="{C703327E-9606-8AC4-F212-CEBF0853A56C}"/>
          </ac:spMkLst>
        </pc:spChg>
        <pc:spChg chg="add del mod">
          <ac:chgData name="Guest User" userId="S::urn:spo:anon#9f3ba193520b75c52d0a4d7c2539e9c9574adb469544e69f19ee5ee8dfc7ce8e::" providerId="AD" clId="Web-{A4677386-C69D-4ABF-910A-4D091F87DFCD}" dt="2023-06-04T19:55:13.332" v="999" actId="1076"/>
          <ac:spMkLst>
            <pc:docMk/>
            <pc:sldMk cId="1812815624" sldId="267"/>
            <ac:spMk id="8" creationId="{39DD3DFE-A604-F664-0C05-C98EE2C30BEB}"/>
          </ac:spMkLst>
        </pc:spChg>
        <pc:spChg chg="add">
          <ac:chgData name="Guest User" userId="S::urn:spo:anon#9f3ba193520b75c52d0a4d7c2539e9c9574adb469544e69f19ee5ee8dfc7ce8e::" providerId="AD" clId="Web-{A4677386-C69D-4ABF-910A-4D091F87DFCD}" dt="2023-06-04T19:54:12.768" v="970"/>
          <ac:spMkLst>
            <pc:docMk/>
            <pc:sldMk cId="1812815624" sldId="267"/>
            <ac:spMk id="11" creationId="{84ECDE7A-6944-466D-8FFE-149A29BA6BAE}"/>
          </ac:spMkLst>
        </pc:spChg>
        <pc:spChg chg="add">
          <ac:chgData name="Guest User" userId="S::urn:spo:anon#9f3ba193520b75c52d0a4d7c2539e9c9574adb469544e69f19ee5ee8dfc7ce8e::" providerId="AD" clId="Web-{A4677386-C69D-4ABF-910A-4D091F87DFCD}" dt="2023-06-04T19:54:12.768" v="970"/>
          <ac:spMkLst>
            <pc:docMk/>
            <pc:sldMk cId="1812815624" sldId="267"/>
            <ac:spMk id="13" creationId="{B3420082-9415-44EC-802E-C77D71D59C57}"/>
          </ac:spMkLst>
        </pc:spChg>
        <pc:spChg chg="add">
          <ac:chgData name="Guest User" userId="S::urn:spo:anon#9f3ba193520b75c52d0a4d7c2539e9c9574adb469544e69f19ee5ee8dfc7ce8e::" providerId="AD" clId="Web-{A4677386-C69D-4ABF-910A-4D091F87DFCD}" dt="2023-06-04T19:54:12.768" v="970"/>
          <ac:spMkLst>
            <pc:docMk/>
            <pc:sldMk cId="1812815624" sldId="267"/>
            <ac:spMk id="15" creationId="{55A52C45-1FCB-4636-A80F-2849B8226C01}"/>
          </ac:spMkLst>
        </pc:spChg>
        <pc:spChg chg="add">
          <ac:chgData name="Guest User" userId="S::urn:spo:anon#9f3ba193520b75c52d0a4d7c2539e9c9574adb469544e69f19ee5ee8dfc7ce8e::" providerId="AD" clId="Web-{A4677386-C69D-4ABF-910A-4D091F87DFCD}" dt="2023-06-04T19:54:12.768" v="970"/>
          <ac:spMkLst>
            <pc:docMk/>
            <pc:sldMk cId="1812815624" sldId="267"/>
            <ac:spMk id="17" creationId="{768EB4DD-3704-43AD-92B3-C4E0C6EA92CB}"/>
          </ac:spMkLst>
        </pc:spChg>
        <pc:picChg chg="mod">
          <ac:chgData name="Guest User" userId="S::urn:spo:anon#9f3ba193520b75c52d0a4d7c2539e9c9574adb469544e69f19ee5ee8dfc7ce8e::" providerId="AD" clId="Web-{A4677386-C69D-4ABF-910A-4D091F87DFCD}" dt="2023-06-04T19:55:09.551" v="998" actId="1076"/>
          <ac:picMkLst>
            <pc:docMk/>
            <pc:sldMk cId="1812815624" sldId="267"/>
            <ac:picMk id="4" creationId="{3C24573B-D4D4-C379-E75A-D29BB934E8BD}"/>
          </ac:picMkLst>
        </pc:picChg>
      </pc:sldChg>
      <pc:sldChg chg="addSp modSp mod ord setBg">
        <pc:chgData name="Guest User" userId="S::urn:spo:anon#9f3ba193520b75c52d0a4d7c2539e9c9574adb469544e69f19ee5ee8dfc7ce8e::" providerId="AD" clId="Web-{A4677386-C69D-4ABF-910A-4D091F87DFCD}" dt="2023-06-04T19:54:05.158" v="969" actId="1076"/>
        <pc:sldMkLst>
          <pc:docMk/>
          <pc:sldMk cId="2306836449" sldId="268"/>
        </pc:sldMkLst>
        <pc:spChg chg="mod">
          <ac:chgData name="Guest User" userId="S::urn:spo:anon#9f3ba193520b75c52d0a4d7c2539e9c9574adb469544e69f19ee5ee8dfc7ce8e::" providerId="AD" clId="Web-{A4677386-C69D-4ABF-910A-4D091F87DFCD}" dt="2023-06-04T19:53:55.174" v="966" actId="14100"/>
          <ac:spMkLst>
            <pc:docMk/>
            <pc:sldMk cId="2306836449" sldId="268"/>
            <ac:spMk id="2" creationId="{04E126B6-042A-7989-63FC-C8B3EB512F3C}"/>
          </ac:spMkLst>
        </pc:spChg>
        <pc:spChg chg="add mod">
          <ac:chgData name="Guest User" userId="S::urn:spo:anon#9f3ba193520b75c52d0a4d7c2539e9c9574adb469544e69f19ee5ee8dfc7ce8e::" providerId="AD" clId="Web-{A4677386-C69D-4ABF-910A-4D091F87DFCD}" dt="2023-06-04T19:53:50.314" v="965" actId="20577"/>
          <ac:spMkLst>
            <pc:docMk/>
            <pc:sldMk cId="2306836449" sldId="268"/>
            <ac:spMk id="8" creationId="{D722B25A-6CC1-DABD-6DD3-57B2E21F7F2B}"/>
          </ac:spMkLst>
        </pc:spChg>
        <pc:spChg chg="add">
          <ac:chgData name="Guest User" userId="S::urn:spo:anon#9f3ba193520b75c52d0a4d7c2539e9c9574adb469544e69f19ee5ee8dfc7ce8e::" providerId="AD" clId="Web-{A4677386-C69D-4ABF-910A-4D091F87DFCD}" dt="2023-06-04T19:52:58.032" v="939"/>
          <ac:spMkLst>
            <pc:docMk/>
            <pc:sldMk cId="2306836449" sldId="268"/>
            <ac:spMk id="11" creationId="{32AEEBC8-9D30-42EF-95F2-386C2653FBF0}"/>
          </ac:spMkLst>
        </pc:spChg>
        <pc:spChg chg="add">
          <ac:chgData name="Guest User" userId="S::urn:spo:anon#9f3ba193520b75c52d0a4d7c2539e9c9574adb469544e69f19ee5ee8dfc7ce8e::" providerId="AD" clId="Web-{A4677386-C69D-4ABF-910A-4D091F87DFCD}" dt="2023-06-04T19:52:58.032" v="939"/>
          <ac:spMkLst>
            <pc:docMk/>
            <pc:sldMk cId="2306836449" sldId="268"/>
            <ac:spMk id="13" creationId="{2E92FA66-67D7-4CB4-94D3-E643A9AD4757}"/>
          </ac:spMkLst>
        </pc:spChg>
        <pc:picChg chg="mod">
          <ac:chgData name="Guest User" userId="S::urn:spo:anon#9f3ba193520b75c52d0a4d7c2539e9c9574adb469544e69f19ee5ee8dfc7ce8e::" providerId="AD" clId="Web-{A4677386-C69D-4ABF-910A-4D091F87DFCD}" dt="2023-06-04T19:54:05.158" v="969" actId="1076"/>
          <ac:picMkLst>
            <pc:docMk/>
            <pc:sldMk cId="2306836449" sldId="268"/>
            <ac:picMk id="4" creationId="{3D3097E8-30A8-6D98-6995-B8940DF023A8}"/>
          </ac:picMkLst>
        </pc:picChg>
      </pc:sldChg>
      <pc:sldChg chg="addSp delSp modSp mod setBg">
        <pc:chgData name="Guest User" userId="S::urn:spo:anon#9f3ba193520b75c52d0a4d7c2539e9c9574adb469544e69f19ee5ee8dfc7ce8e::" providerId="AD" clId="Web-{A4677386-C69D-4ABF-910A-4D091F87DFCD}" dt="2023-06-04T19:56:08.099" v="1011" actId="20577"/>
        <pc:sldMkLst>
          <pc:docMk/>
          <pc:sldMk cId="3267084308" sldId="269"/>
        </pc:sldMkLst>
        <pc:spChg chg="mod">
          <ac:chgData name="Guest User" userId="S::urn:spo:anon#9f3ba193520b75c52d0a4d7c2539e9c9574adb469544e69f19ee5ee8dfc7ce8e::" providerId="AD" clId="Web-{A4677386-C69D-4ABF-910A-4D091F87DFCD}" dt="2023-06-04T19:56:08.099" v="1011" actId="20577"/>
          <ac:spMkLst>
            <pc:docMk/>
            <pc:sldMk cId="3267084308" sldId="269"/>
            <ac:spMk id="2" creationId="{9A410380-A731-6118-50B5-D10AD25B9699}"/>
          </ac:spMkLst>
        </pc:spChg>
        <pc:spChg chg="add del">
          <ac:chgData name="Guest User" userId="S::urn:spo:anon#9f3ba193520b75c52d0a4d7c2539e9c9574adb469544e69f19ee5ee8dfc7ce8e::" providerId="AD" clId="Web-{A4677386-C69D-4ABF-910A-4D091F87DFCD}" dt="2023-06-04T19:55:34.817" v="1005"/>
          <ac:spMkLst>
            <pc:docMk/>
            <pc:sldMk cId="3267084308" sldId="269"/>
            <ac:spMk id="8" creationId="{97F63FDD-098E-9046-CFB1-406034855A1F}"/>
          </ac:spMkLst>
        </pc:spChg>
        <pc:spChg chg="add del">
          <ac:chgData name="Guest User" userId="S::urn:spo:anon#9f3ba193520b75c52d0a4d7c2539e9c9574adb469544e69f19ee5ee8dfc7ce8e::" providerId="AD" clId="Web-{A4677386-C69D-4ABF-910A-4D091F87DFCD}" dt="2023-06-04T19:55:34.817" v="1005"/>
          <ac:spMkLst>
            <pc:docMk/>
            <pc:sldMk cId="3267084308" sldId="269"/>
            <ac:spMk id="11" creationId="{2B97F24A-32CE-4C1C-A50D-3016B394DCFB}"/>
          </ac:spMkLst>
        </pc:spChg>
        <pc:spChg chg="add del">
          <ac:chgData name="Guest User" userId="S::urn:spo:anon#9f3ba193520b75c52d0a4d7c2539e9c9574adb469544e69f19ee5ee8dfc7ce8e::" providerId="AD" clId="Web-{A4677386-C69D-4ABF-910A-4D091F87DFCD}" dt="2023-06-04T19:55:34.817" v="1005"/>
          <ac:spMkLst>
            <pc:docMk/>
            <pc:sldMk cId="3267084308" sldId="269"/>
            <ac:spMk id="13" creationId="{CD8B4F24-440B-49E9-B85D-733523DC064B}"/>
          </ac:spMkLst>
        </pc:spChg>
        <pc:picChg chg="mod">
          <ac:chgData name="Guest User" userId="S::urn:spo:anon#9f3ba193520b75c52d0a4d7c2539e9c9574adb469544e69f19ee5ee8dfc7ce8e::" providerId="AD" clId="Web-{A4677386-C69D-4ABF-910A-4D091F87DFCD}" dt="2023-06-04T19:55:50.895" v="1008" actId="1076"/>
          <ac:picMkLst>
            <pc:docMk/>
            <pc:sldMk cId="3267084308" sldId="269"/>
            <ac:picMk id="4" creationId="{12D55C58-1E03-3E3D-6EC9-B6AEDC24EB12}"/>
          </ac:picMkLst>
        </pc:picChg>
      </pc:sldChg>
      <pc:sldChg chg="modSp">
        <pc:chgData name="Guest User" userId="S::urn:spo:anon#9f3ba193520b75c52d0a4d7c2539e9c9574adb469544e69f19ee5ee8dfc7ce8e::" providerId="AD" clId="Web-{A4677386-C69D-4ABF-910A-4D091F87DFCD}" dt="2023-06-04T19:56:43.553" v="1016" actId="14100"/>
        <pc:sldMkLst>
          <pc:docMk/>
          <pc:sldMk cId="1729932971" sldId="271"/>
        </pc:sldMkLst>
        <pc:spChg chg="mod">
          <ac:chgData name="Guest User" userId="S::urn:spo:anon#9f3ba193520b75c52d0a4d7c2539e9c9574adb469544e69f19ee5ee8dfc7ce8e::" providerId="AD" clId="Web-{A4677386-C69D-4ABF-910A-4D091F87DFCD}" dt="2023-06-04T19:56:38.662" v="1014" actId="20577"/>
          <ac:spMkLst>
            <pc:docMk/>
            <pc:sldMk cId="1729932971" sldId="271"/>
            <ac:spMk id="2" creationId="{D51A8B0F-80E1-E4F8-1E82-B5DB5C487BDA}"/>
          </ac:spMkLst>
        </pc:spChg>
        <pc:picChg chg="mod">
          <ac:chgData name="Guest User" userId="S::urn:spo:anon#9f3ba193520b75c52d0a4d7c2539e9c9574adb469544e69f19ee5ee8dfc7ce8e::" providerId="AD" clId="Web-{A4677386-C69D-4ABF-910A-4D091F87DFCD}" dt="2023-06-04T19:56:43.553" v="1016" actId="14100"/>
          <ac:picMkLst>
            <pc:docMk/>
            <pc:sldMk cId="1729932971" sldId="271"/>
            <ac:picMk id="4" creationId="{D9107F33-433C-BF5E-E30D-D26F2E9594C0}"/>
          </ac:picMkLst>
        </pc:picChg>
      </pc:sldChg>
      <pc:sldChg chg="modSp">
        <pc:chgData name="Guest User" userId="S::urn:spo:anon#9f3ba193520b75c52d0a4d7c2539e9c9574adb469544e69f19ee5ee8dfc7ce8e::" providerId="AD" clId="Web-{A4677386-C69D-4ABF-910A-4D091F87DFCD}" dt="2023-06-04T19:57:01.319" v="1021" actId="14100"/>
        <pc:sldMkLst>
          <pc:docMk/>
          <pc:sldMk cId="1265760600" sldId="272"/>
        </pc:sldMkLst>
        <pc:spChg chg="mod">
          <ac:chgData name="Guest User" userId="S::urn:spo:anon#9f3ba193520b75c52d0a4d7c2539e9c9574adb469544e69f19ee5ee8dfc7ce8e::" providerId="AD" clId="Web-{A4677386-C69D-4ABF-910A-4D091F87DFCD}" dt="2023-06-04T19:56:56.334" v="1019" actId="20577"/>
          <ac:spMkLst>
            <pc:docMk/>
            <pc:sldMk cId="1265760600" sldId="272"/>
            <ac:spMk id="2" creationId="{8A7FE91A-9BB4-35AE-5779-4789C1D81C73}"/>
          </ac:spMkLst>
        </pc:spChg>
        <pc:picChg chg="mod">
          <ac:chgData name="Guest User" userId="S::urn:spo:anon#9f3ba193520b75c52d0a4d7c2539e9c9574adb469544e69f19ee5ee8dfc7ce8e::" providerId="AD" clId="Web-{A4677386-C69D-4ABF-910A-4D091F87DFCD}" dt="2023-06-04T19:57:01.319" v="1021" actId="14100"/>
          <ac:picMkLst>
            <pc:docMk/>
            <pc:sldMk cId="1265760600" sldId="272"/>
            <ac:picMk id="4" creationId="{F9138452-9269-91ED-822E-67F1A1621F2A}"/>
          </ac:picMkLst>
        </pc:picChg>
      </pc:sldChg>
      <pc:sldChg chg="addSp modSp del">
        <pc:chgData name="Guest User" userId="S::urn:spo:anon#9f3ba193520b75c52d0a4d7c2539e9c9574adb469544e69f19ee5ee8dfc7ce8e::" providerId="AD" clId="Web-{A4677386-C69D-4ABF-910A-4D091F87DFCD}" dt="2023-06-04T11:35:58.665" v="642"/>
        <pc:sldMkLst>
          <pc:docMk/>
          <pc:sldMk cId="336357377" sldId="280"/>
        </pc:sldMkLst>
        <pc:spChg chg="mod">
          <ac:chgData name="Guest User" userId="S::urn:spo:anon#9f3ba193520b75c52d0a4d7c2539e9c9574adb469544e69f19ee5ee8dfc7ce8e::" providerId="AD" clId="Web-{A4677386-C69D-4ABF-910A-4D091F87DFCD}" dt="2023-06-04T11:23:23.944" v="552" actId="20577"/>
          <ac:spMkLst>
            <pc:docMk/>
            <pc:sldMk cId="336357377" sldId="280"/>
            <ac:spMk id="2" creationId="{E7787D80-1BAB-B30D-EDD1-38D25E18411A}"/>
          </ac:spMkLst>
        </pc:spChg>
        <pc:spChg chg="mod">
          <ac:chgData name="Guest User" userId="S::urn:spo:anon#9f3ba193520b75c52d0a4d7c2539e9c9574adb469544e69f19ee5ee8dfc7ce8e::" providerId="AD" clId="Web-{A4677386-C69D-4ABF-910A-4D091F87DFCD}" dt="2023-06-04T11:26:40.824" v="624" actId="1076"/>
          <ac:spMkLst>
            <pc:docMk/>
            <pc:sldMk cId="336357377" sldId="280"/>
            <ac:spMk id="3" creationId="{B75C7669-6E69-3C9F-6A59-5AF45154709F}"/>
          </ac:spMkLst>
        </pc:spChg>
        <pc:spChg chg="add mod">
          <ac:chgData name="Guest User" userId="S::urn:spo:anon#9f3ba193520b75c52d0a4d7c2539e9c9574adb469544e69f19ee5ee8dfc7ce8e::" providerId="AD" clId="Web-{A4677386-C69D-4ABF-910A-4D091F87DFCD}" dt="2023-06-04T11:26:44.917" v="625" actId="1076"/>
          <ac:spMkLst>
            <pc:docMk/>
            <pc:sldMk cId="336357377" sldId="280"/>
            <ac:spMk id="5" creationId="{048DCF56-4982-0094-2B42-B55BC82BE414}"/>
          </ac:spMkLst>
        </pc:spChg>
      </pc:sldChg>
      <pc:sldChg chg="addSp delSp modSp new del mod setBg addAnim delAnim">
        <pc:chgData name="Guest User" userId="S::urn:spo:anon#9f3ba193520b75c52d0a4d7c2539e9c9574adb469544e69f19ee5ee8dfc7ce8e::" providerId="AD" clId="Web-{A4677386-C69D-4ABF-910A-4D091F87DFCD}" dt="2023-06-04T19:44:37.035" v="828"/>
        <pc:sldMkLst>
          <pc:docMk/>
          <pc:sldMk cId="17665727" sldId="281"/>
        </pc:sldMkLst>
        <pc:spChg chg="mod">
          <ac:chgData name="Guest User" userId="S::urn:spo:anon#9f3ba193520b75c52d0a4d7c2539e9c9574adb469544e69f19ee5ee8dfc7ce8e::" providerId="AD" clId="Web-{A4677386-C69D-4ABF-910A-4D091F87DFCD}" dt="2023-06-04T19:36:19.867" v="722" actId="20577"/>
          <ac:spMkLst>
            <pc:docMk/>
            <pc:sldMk cId="17665727" sldId="281"/>
            <ac:spMk id="2" creationId="{33487F5F-CD1D-A7F8-C455-2B4AC73D8437}"/>
          </ac:spMkLst>
        </pc:spChg>
        <pc:spChg chg="add mod ord">
          <ac:chgData name="Guest User" userId="S::urn:spo:anon#9f3ba193520b75c52d0a4d7c2539e9c9574adb469544e69f19ee5ee8dfc7ce8e::" providerId="AD" clId="Web-{A4677386-C69D-4ABF-910A-4D091F87DFCD}" dt="2023-06-04T19:32:50.565" v="700" actId="14100"/>
          <ac:spMkLst>
            <pc:docMk/>
            <pc:sldMk cId="17665727" sldId="281"/>
            <ac:spMk id="3" creationId="{39ACC656-AC91-03D4-37BD-E9BECB6C6953}"/>
          </ac:spMkLst>
        </pc:spChg>
        <pc:spChg chg="del">
          <ac:chgData name="Guest User" userId="S::urn:spo:anon#9f3ba193520b75c52d0a4d7c2539e9c9574adb469544e69f19ee5ee8dfc7ce8e::" providerId="AD" clId="Web-{A4677386-C69D-4ABF-910A-4D091F87DFCD}" dt="2023-06-04T10:34:53.516" v="15"/>
          <ac:spMkLst>
            <pc:docMk/>
            <pc:sldMk cId="17665727" sldId="281"/>
            <ac:spMk id="3" creationId="{3BC24216-C7E6-B232-05A9-68B6E70EDA76}"/>
          </ac:spMkLst>
        </pc:spChg>
        <pc:spChg chg="add del mod">
          <ac:chgData name="Guest User" userId="S::urn:spo:anon#9f3ba193520b75c52d0a4d7c2539e9c9574adb469544e69f19ee5ee8dfc7ce8e::" providerId="AD" clId="Web-{A4677386-C69D-4ABF-910A-4D091F87DFCD}" dt="2023-06-04T10:37:19.191" v="74"/>
          <ac:spMkLst>
            <pc:docMk/>
            <pc:sldMk cId="17665727" sldId="281"/>
            <ac:spMk id="8" creationId="{059AA269-E144-AC1B-2D0D-AD6E79259B81}"/>
          </ac:spMkLst>
        </pc:spChg>
        <pc:spChg chg="add del">
          <ac:chgData name="Guest User" userId="S::urn:spo:anon#9f3ba193520b75c52d0a4d7c2539e9c9574adb469544e69f19ee5ee8dfc7ce8e::" providerId="AD" clId="Web-{A4677386-C69D-4ABF-910A-4D091F87DFCD}" dt="2023-06-04T19:30:30.827" v="678"/>
          <ac:spMkLst>
            <pc:docMk/>
            <pc:sldMk cId="17665727" sldId="281"/>
            <ac:spMk id="9" creationId="{32EC06C1-3AA1-ADC1-84F4-2B5C3D6D986F}"/>
          </ac:spMkLst>
        </pc:spChg>
        <pc:spChg chg="add del">
          <ac:chgData name="Guest User" userId="S::urn:spo:anon#9f3ba193520b75c52d0a4d7c2539e9c9574adb469544e69f19ee5ee8dfc7ce8e::" providerId="AD" clId="Web-{A4677386-C69D-4ABF-910A-4D091F87DFCD}" dt="2023-06-04T19:29:32.935" v="668"/>
          <ac:spMkLst>
            <pc:docMk/>
            <pc:sldMk cId="17665727" sldId="281"/>
            <ac:spMk id="11" creationId="{B34F5AD2-EDBD-4BBD-A55C-EAFFD0C7097A}"/>
          </ac:spMkLst>
        </pc:spChg>
        <pc:spChg chg="add mod">
          <ac:chgData name="Guest User" userId="S::urn:spo:anon#9f3ba193520b75c52d0a4d7c2539e9c9574adb469544e69f19ee5ee8dfc7ce8e::" providerId="AD" clId="Web-{A4677386-C69D-4ABF-910A-4D091F87DFCD}" dt="2023-06-04T19:36:00.069" v="720"/>
          <ac:spMkLst>
            <pc:docMk/>
            <pc:sldMk cId="17665727" sldId="281"/>
            <ac:spMk id="12" creationId="{4EF60CBC-1BF2-7DBA-9295-DB7EE714AE6A}"/>
          </ac:spMkLst>
        </pc:spChg>
        <pc:spChg chg="add del">
          <ac:chgData name="Guest User" userId="S::urn:spo:anon#9f3ba193520b75c52d0a4d7c2539e9c9574adb469544e69f19ee5ee8dfc7ce8e::" providerId="AD" clId="Web-{A4677386-C69D-4ABF-910A-4D091F87DFCD}" dt="2023-06-04T19:29:32.935" v="668"/>
          <ac:spMkLst>
            <pc:docMk/>
            <pc:sldMk cId="17665727" sldId="281"/>
            <ac:spMk id="13" creationId="{C3896A03-3945-419A-B66B-4EE266EDD152}"/>
          </ac:spMkLst>
        </pc:spChg>
        <pc:spChg chg="add del mod">
          <ac:chgData name="Guest User" userId="S::urn:spo:anon#9f3ba193520b75c52d0a4d7c2539e9c9574adb469544e69f19ee5ee8dfc7ce8e::" providerId="AD" clId="Web-{A4677386-C69D-4ABF-910A-4D091F87DFCD}" dt="2023-06-04T19:37:19.587" v="730"/>
          <ac:spMkLst>
            <pc:docMk/>
            <pc:sldMk cId="17665727" sldId="281"/>
            <ac:spMk id="14" creationId="{4C0D8083-F4E7-1B08-733D-9F15235F31B1}"/>
          </ac:spMkLst>
        </pc:spChg>
        <pc:spChg chg="add del">
          <ac:chgData name="Guest User" userId="S::urn:spo:anon#9f3ba193520b75c52d0a4d7c2539e9c9574adb469544e69f19ee5ee8dfc7ce8e::" providerId="AD" clId="Web-{A4677386-C69D-4ABF-910A-4D091F87DFCD}" dt="2023-06-04T19:29:32.935" v="668"/>
          <ac:spMkLst>
            <pc:docMk/>
            <pc:sldMk cId="17665727" sldId="281"/>
            <ac:spMk id="15" creationId="{450D3AD2-FA80-415F-A9CE-54D884561CD7}"/>
          </ac:spMkLst>
        </pc:spChg>
        <pc:spChg chg="add del">
          <ac:chgData name="Guest User" userId="S::urn:spo:anon#9f3ba193520b75c52d0a4d7c2539e9c9574adb469544e69f19ee5ee8dfc7ce8e::" providerId="AD" clId="Web-{A4677386-C69D-4ABF-910A-4D091F87DFCD}" dt="2023-06-04T19:29:32.935" v="668"/>
          <ac:spMkLst>
            <pc:docMk/>
            <pc:sldMk cId="17665727" sldId="281"/>
            <ac:spMk id="20" creationId="{16C5FA50-8D52-4617-AF91-5C7B1C8352F1}"/>
          </ac:spMkLst>
        </pc:spChg>
        <pc:spChg chg="add del">
          <ac:chgData name="Guest User" userId="S::urn:spo:anon#9f3ba193520b75c52d0a4d7c2539e9c9574adb469544e69f19ee5ee8dfc7ce8e::" providerId="AD" clId="Web-{A4677386-C69D-4ABF-910A-4D091F87DFCD}" dt="2023-06-04T19:29:32.935" v="668"/>
          <ac:spMkLst>
            <pc:docMk/>
            <pc:sldMk cId="17665727" sldId="281"/>
            <ac:spMk id="22" creationId="{E223798C-12AD-4B0C-A50C-D676347D67CF}"/>
          </ac:spMkLst>
        </pc:spChg>
        <pc:picChg chg="add mod ord">
          <ac:chgData name="Guest User" userId="S::urn:spo:anon#9f3ba193520b75c52d0a4d7c2539e9c9574adb469544e69f19ee5ee8dfc7ce8e::" providerId="AD" clId="Web-{A4677386-C69D-4ABF-910A-4D091F87DFCD}" dt="2023-06-04T19:29:32.935" v="668"/>
          <ac:picMkLst>
            <pc:docMk/>
            <pc:sldMk cId="17665727" sldId="281"/>
            <ac:picMk id="4" creationId="{F6EF6688-060D-9BF4-C96D-39E162E30050}"/>
          </ac:picMkLst>
        </pc:picChg>
        <pc:inkChg chg="add del">
          <ac:chgData name="Guest User" userId="S::urn:spo:anon#9f3ba193520b75c52d0a4d7c2539e9c9574adb469544e69f19ee5ee8dfc7ce8e::" providerId="AD" clId="Web-{A4677386-C69D-4ABF-910A-4D091F87DFCD}" dt="2023-06-04T19:29:58.842" v="671"/>
          <ac:inkMkLst>
            <pc:docMk/>
            <pc:sldMk cId="17665727" sldId="281"/>
            <ac:inkMk id="5" creationId="{648481E4-FA64-7F2A-C0BC-750E23D799A6}"/>
          </ac:inkMkLst>
        </pc:inkChg>
        <pc:inkChg chg="add">
          <ac:chgData name="Guest User" userId="S::urn:spo:anon#9f3ba193520b75c52d0a4d7c2539e9c9574adb469544e69f19ee5ee8dfc7ce8e::" providerId="AD" clId="Web-{A4677386-C69D-4ABF-910A-4D091F87DFCD}" dt="2023-06-04T19:30:01.764" v="672"/>
          <ac:inkMkLst>
            <pc:docMk/>
            <pc:sldMk cId="17665727" sldId="281"/>
            <ac:inkMk id="6" creationId="{FD33C697-F0D1-DA93-8FDB-EE37A80EF806}"/>
          </ac:inkMkLst>
        </pc:inkChg>
        <pc:inkChg chg="add del">
          <ac:chgData name="Guest User" userId="S::urn:spo:anon#9f3ba193520b75c52d0a4d7c2539e9c9574adb469544e69f19ee5ee8dfc7ce8e::" providerId="AD" clId="Web-{A4677386-C69D-4ABF-910A-4D091F87DFCD}" dt="2023-06-04T19:30:06.186" v="674"/>
          <ac:inkMkLst>
            <pc:docMk/>
            <pc:sldMk cId="17665727" sldId="281"/>
            <ac:inkMk id="7" creationId="{D370A02B-CCFC-47E8-4B1A-642622AA95D5}"/>
          </ac:inkMkLst>
        </pc:inkChg>
        <pc:inkChg chg="add del">
          <ac:chgData name="Guest User" userId="S::urn:spo:anon#9f3ba193520b75c52d0a4d7c2539e9c9574adb469544e69f19ee5ee8dfc7ce8e::" providerId="AD" clId="Web-{A4677386-C69D-4ABF-910A-4D091F87DFCD}" dt="2023-06-04T19:30:16.701" v="676"/>
          <ac:inkMkLst>
            <pc:docMk/>
            <pc:sldMk cId="17665727" sldId="281"/>
            <ac:inkMk id="8" creationId="{388C9116-3A39-BC01-0A2B-16F31A48BA5C}"/>
          </ac:inkMkLst>
        </pc:inkChg>
        <pc:cxnChg chg="add del mod">
          <ac:chgData name="Guest User" userId="S::urn:spo:anon#9f3ba193520b75c52d0a4d7c2539e9c9574adb469544e69f19ee5ee8dfc7ce8e::" providerId="AD" clId="Web-{A4677386-C69D-4ABF-910A-4D091F87DFCD}" dt="2023-06-04T19:34:19.739" v="712"/>
          <ac:cxnSpMkLst>
            <pc:docMk/>
            <pc:sldMk cId="17665727" sldId="281"/>
            <ac:cxnSpMk id="10" creationId="{A109B88F-0CC0-C5CE-F506-90D7E1E5E207}"/>
          </ac:cxnSpMkLst>
        </pc:cxnChg>
      </pc:sldChg>
      <pc:sldChg chg="addSp delSp modSp add replId">
        <pc:chgData name="Guest User" userId="S::urn:spo:anon#9f3ba193520b75c52d0a4d7c2539e9c9574adb469544e69f19ee5ee8dfc7ce8e::" providerId="AD" clId="Web-{A4677386-C69D-4ABF-910A-4D091F87DFCD}" dt="2023-06-04T19:47:35.930" v="857" actId="20577"/>
        <pc:sldMkLst>
          <pc:docMk/>
          <pc:sldMk cId="2191501046" sldId="282"/>
        </pc:sldMkLst>
        <pc:spChg chg="mod">
          <ac:chgData name="Guest User" userId="S::urn:spo:anon#9f3ba193520b75c52d0a4d7c2539e9c9574adb469544e69f19ee5ee8dfc7ce8e::" providerId="AD" clId="Web-{A4677386-C69D-4ABF-910A-4D091F87DFCD}" dt="2023-06-04T19:47:26.992" v="855" actId="20577"/>
          <ac:spMkLst>
            <pc:docMk/>
            <pc:sldMk cId="2191501046" sldId="282"/>
            <ac:spMk id="2" creationId="{D1608A6F-27FE-3CDA-7320-196E4878CC38}"/>
          </ac:spMkLst>
        </pc:spChg>
        <pc:spChg chg="add del">
          <ac:chgData name="Guest User" userId="S::urn:spo:anon#9f3ba193520b75c52d0a4d7c2539e9c9574adb469544e69f19ee5ee8dfc7ce8e::" providerId="AD" clId="Web-{A4677386-C69D-4ABF-910A-4D091F87DFCD}" dt="2023-06-04T19:44:25.457" v="827"/>
          <ac:spMkLst>
            <pc:docMk/>
            <pc:sldMk cId="2191501046" sldId="282"/>
            <ac:spMk id="6" creationId="{20226276-4582-55CF-9043-08BC124EAEAF}"/>
          </ac:spMkLst>
        </pc:spChg>
        <pc:spChg chg="mod">
          <ac:chgData name="Guest User" userId="S::urn:spo:anon#9f3ba193520b75c52d0a4d7c2539e9c9574adb469544e69f19ee5ee8dfc7ce8e::" providerId="AD" clId="Web-{A4677386-C69D-4ABF-910A-4D091F87DFCD}" dt="2023-06-04T19:47:35.930" v="857" actId="20577"/>
          <ac:spMkLst>
            <pc:docMk/>
            <pc:sldMk cId="2191501046" sldId="282"/>
            <ac:spMk id="8" creationId="{4127AD02-70C4-316D-6B6C-ED19C6E2F8DA}"/>
          </ac:spMkLst>
        </pc:spChg>
        <pc:picChg chg="del">
          <ac:chgData name="Guest User" userId="S::urn:spo:anon#9f3ba193520b75c52d0a4d7c2539e9c9574adb469544e69f19ee5ee8dfc7ce8e::" providerId="AD" clId="Web-{A4677386-C69D-4ABF-910A-4D091F87DFCD}" dt="2023-06-04T19:41:35.921" v="780"/>
          <ac:picMkLst>
            <pc:docMk/>
            <pc:sldMk cId="2191501046" sldId="282"/>
            <ac:picMk id="4" creationId="{D52CF0C4-9CAB-A6E7-BDAF-2F947266FF4C}"/>
          </ac:picMkLst>
        </pc:picChg>
        <pc:picChg chg="add">
          <ac:chgData name="Guest User" userId="S::urn:spo:anon#9f3ba193520b75c52d0a4d7c2539e9c9574adb469544e69f19ee5ee8dfc7ce8e::" providerId="AD" clId="Web-{A4677386-C69D-4ABF-910A-4D091F87DFCD}" dt="2023-06-04T19:41:40.281" v="781"/>
          <ac:picMkLst>
            <pc:docMk/>
            <pc:sldMk cId="2191501046" sldId="282"/>
            <ac:picMk id="5" creationId="{FB3F9B51-78F2-E4E7-F10B-8599952B6560}"/>
          </ac:picMkLst>
        </pc:picChg>
      </pc:sldChg>
      <pc:sldChg chg="addSp delSp modSp new mod setBg setClrOvrMap">
        <pc:chgData name="Guest User" userId="S::urn:spo:anon#9f3ba193520b75c52d0a4d7c2539e9c9574adb469544e69f19ee5ee8dfc7ce8e::" providerId="AD" clId="Web-{A4677386-C69D-4ABF-910A-4D091F87DFCD}" dt="2023-06-04T19:58:34.915" v="1054" actId="20577"/>
        <pc:sldMkLst>
          <pc:docMk/>
          <pc:sldMk cId="253103788" sldId="283"/>
        </pc:sldMkLst>
        <pc:spChg chg="mod ord">
          <ac:chgData name="Guest User" userId="S::urn:spo:anon#9f3ba193520b75c52d0a4d7c2539e9c9574adb469544e69f19ee5ee8dfc7ce8e::" providerId="AD" clId="Web-{A4677386-C69D-4ABF-910A-4D091F87DFCD}" dt="2023-06-04T19:58:34.915" v="1054" actId="20577"/>
          <ac:spMkLst>
            <pc:docMk/>
            <pc:sldMk cId="253103788" sldId="283"/>
            <ac:spMk id="2" creationId="{D3A7EB5E-101A-BE8D-2FE3-A6AAD67A5F15}"/>
          </ac:spMkLst>
        </pc:spChg>
        <pc:spChg chg="del">
          <ac:chgData name="Guest User" userId="S::urn:spo:anon#9f3ba193520b75c52d0a4d7c2539e9c9574adb469544e69f19ee5ee8dfc7ce8e::" providerId="AD" clId="Web-{A4677386-C69D-4ABF-910A-4D091F87DFCD}" dt="2023-06-04T19:57:55.383" v="1046"/>
          <ac:spMkLst>
            <pc:docMk/>
            <pc:sldMk cId="253103788" sldId="283"/>
            <ac:spMk id="3" creationId="{D06B3812-42CB-8E7E-244C-6E7A79F61DE9}"/>
          </ac:spMkLst>
        </pc:spChg>
        <pc:spChg chg="add">
          <ac:chgData name="Guest User" userId="S::urn:spo:anon#9f3ba193520b75c52d0a4d7c2539e9c9574adb469544e69f19ee5ee8dfc7ce8e::" providerId="AD" clId="Web-{A4677386-C69D-4ABF-910A-4D091F87DFCD}" dt="2023-06-04T19:57:59.273" v="1047"/>
          <ac:spMkLst>
            <pc:docMk/>
            <pc:sldMk cId="253103788" sldId="283"/>
            <ac:spMk id="9" creationId="{0671A8AE-40A1-4631-A6B8-581AFF065482}"/>
          </ac:spMkLst>
        </pc:spChg>
        <pc:spChg chg="add">
          <ac:chgData name="Guest User" userId="S::urn:spo:anon#9f3ba193520b75c52d0a4d7c2539e9c9574adb469544e69f19ee5ee8dfc7ce8e::" providerId="AD" clId="Web-{A4677386-C69D-4ABF-910A-4D091F87DFCD}" dt="2023-06-04T19:57:59.273" v="1047"/>
          <ac:spMkLst>
            <pc:docMk/>
            <pc:sldMk cId="253103788" sldId="283"/>
            <ac:spMk id="11" creationId="{AB58EF07-17C2-48CF-ABB0-EEF1F17CB8F0}"/>
          </ac:spMkLst>
        </pc:spChg>
        <pc:spChg chg="add">
          <ac:chgData name="Guest User" userId="S::urn:spo:anon#9f3ba193520b75c52d0a4d7c2539e9c9574adb469544e69f19ee5ee8dfc7ce8e::" providerId="AD" clId="Web-{A4677386-C69D-4ABF-910A-4D091F87DFCD}" dt="2023-06-04T19:57:59.273" v="1047"/>
          <ac:spMkLst>
            <pc:docMk/>
            <pc:sldMk cId="253103788" sldId="283"/>
            <ac:spMk id="13" creationId="{AF2F604E-43BE-4DC3-B983-E071523364F8}"/>
          </ac:spMkLst>
        </pc:spChg>
        <pc:spChg chg="add">
          <ac:chgData name="Guest User" userId="S::urn:spo:anon#9f3ba193520b75c52d0a4d7c2539e9c9574adb469544e69f19ee5ee8dfc7ce8e::" providerId="AD" clId="Web-{A4677386-C69D-4ABF-910A-4D091F87DFCD}" dt="2023-06-04T19:57:59.273" v="1047"/>
          <ac:spMkLst>
            <pc:docMk/>
            <pc:sldMk cId="253103788" sldId="283"/>
            <ac:spMk id="15" creationId="{08C9B587-E65E-4B52-B37C-ABEBB6E87928}"/>
          </ac:spMkLst>
        </pc:spChg>
        <pc:picChg chg="add mod ord">
          <ac:chgData name="Guest User" userId="S::urn:spo:anon#9f3ba193520b75c52d0a4d7c2539e9c9574adb469544e69f19ee5ee8dfc7ce8e::" providerId="AD" clId="Web-{A4677386-C69D-4ABF-910A-4D091F87DFCD}" dt="2023-06-04T19:57:59.273" v="1047"/>
          <ac:picMkLst>
            <pc:docMk/>
            <pc:sldMk cId="253103788" sldId="283"/>
            <ac:picMk id="4" creationId="{73939708-9C00-E6FC-C4EE-66AFEFF4CE17}"/>
          </ac:picMkLst>
        </pc:picChg>
      </pc:sldChg>
    </pc:docChg>
  </pc:docChgLst>
  <pc:docChgLst>
    <pc:chgData name="Roberto Antonio Mapa" userId="S::roberto.mapa@gsom.polimi.it::48226161-0323-43a2-b5bd-ffec957474ab" providerId="AD" clId="Web-{D23D6F71-D426-4B57-A2A4-3BE51F547D88}"/>
    <pc:docChg chg="addSld delSld modSld sldOrd">
      <pc:chgData name="Roberto Antonio Mapa" userId="S::roberto.mapa@gsom.polimi.it::48226161-0323-43a2-b5bd-ffec957474ab" providerId="AD" clId="Web-{D23D6F71-D426-4B57-A2A4-3BE51F547D88}" dt="2023-06-03T22:39:50.918" v="258" actId="20577"/>
      <pc:docMkLst>
        <pc:docMk/>
      </pc:docMkLst>
      <pc:sldChg chg="modSp">
        <pc:chgData name="Roberto Antonio Mapa" userId="S::roberto.mapa@gsom.polimi.it::48226161-0323-43a2-b5bd-ffec957474ab" providerId="AD" clId="Web-{D23D6F71-D426-4B57-A2A4-3BE51F547D88}" dt="2023-06-03T22:16:48.187" v="26" actId="20577"/>
        <pc:sldMkLst>
          <pc:docMk/>
          <pc:sldMk cId="3962583941" sldId="256"/>
        </pc:sldMkLst>
        <pc:spChg chg="mod">
          <ac:chgData name="Roberto Antonio Mapa" userId="S::roberto.mapa@gsom.polimi.it::48226161-0323-43a2-b5bd-ffec957474ab" providerId="AD" clId="Web-{D23D6F71-D426-4B57-A2A4-3BE51F547D88}" dt="2023-06-03T22:16:04.310" v="0" actId="20577"/>
          <ac:spMkLst>
            <pc:docMk/>
            <pc:sldMk cId="3962583941" sldId="256"/>
            <ac:spMk id="2" creationId="{00000000-0000-0000-0000-000000000000}"/>
          </ac:spMkLst>
        </pc:spChg>
        <pc:spChg chg="mod">
          <ac:chgData name="Roberto Antonio Mapa" userId="S::roberto.mapa@gsom.polimi.it::48226161-0323-43a2-b5bd-ffec957474ab" providerId="AD" clId="Web-{D23D6F71-D426-4B57-A2A4-3BE51F547D88}" dt="2023-06-03T22:16:48.187" v="26" actId="20577"/>
          <ac:spMkLst>
            <pc:docMk/>
            <pc:sldMk cId="3962583941" sldId="256"/>
            <ac:spMk id="3" creationId="{00000000-0000-0000-0000-000000000000}"/>
          </ac:spMkLst>
        </pc:spChg>
      </pc:sldChg>
      <pc:sldChg chg="addSp delSp modSp new">
        <pc:chgData name="Roberto Antonio Mapa" userId="S::roberto.mapa@gsom.polimi.it::48226161-0323-43a2-b5bd-ffec957474ab" providerId="AD" clId="Web-{D23D6F71-D426-4B57-A2A4-3BE51F547D88}" dt="2023-06-03T22:28:04.652" v="50" actId="20577"/>
        <pc:sldMkLst>
          <pc:docMk/>
          <pc:sldMk cId="278128218" sldId="257"/>
        </pc:sldMkLst>
        <pc:spChg chg="mod">
          <ac:chgData name="Roberto Antonio Mapa" userId="S::roberto.mapa@gsom.polimi.it::48226161-0323-43a2-b5bd-ffec957474ab" providerId="AD" clId="Web-{D23D6F71-D426-4B57-A2A4-3BE51F547D88}" dt="2023-06-03T22:28:04.652" v="50" actId="20577"/>
          <ac:spMkLst>
            <pc:docMk/>
            <pc:sldMk cId="278128218" sldId="257"/>
            <ac:spMk id="2" creationId="{D1608A6F-27FE-3CDA-7320-196E4878CC38}"/>
          </ac:spMkLst>
        </pc:spChg>
        <pc:spChg chg="del">
          <ac:chgData name="Roberto Antonio Mapa" userId="S::roberto.mapa@gsom.polimi.it::48226161-0323-43a2-b5bd-ffec957474ab" providerId="AD" clId="Web-{D23D6F71-D426-4B57-A2A4-3BE51F547D88}" dt="2023-06-03T22:27:22.682" v="33"/>
          <ac:spMkLst>
            <pc:docMk/>
            <pc:sldMk cId="278128218" sldId="257"/>
            <ac:spMk id="3" creationId="{E01C9442-A0B3-1EB6-B794-42EB60B0BF2D}"/>
          </ac:spMkLst>
        </pc:spChg>
        <pc:picChg chg="add mod ord">
          <ac:chgData name="Roberto Antonio Mapa" userId="S::roberto.mapa@gsom.polimi.it::48226161-0323-43a2-b5bd-ffec957474ab" providerId="AD" clId="Web-{D23D6F71-D426-4B57-A2A4-3BE51F547D88}" dt="2023-06-03T22:27:22.682" v="33"/>
          <ac:picMkLst>
            <pc:docMk/>
            <pc:sldMk cId="278128218" sldId="257"/>
            <ac:picMk id="4" creationId="{D52CF0C4-9CAB-A6E7-BDAF-2F947266FF4C}"/>
          </ac:picMkLst>
        </pc:picChg>
      </pc:sldChg>
      <pc:sldChg chg="addSp delSp modSp new">
        <pc:chgData name="Roberto Antonio Mapa" userId="S::roberto.mapa@gsom.polimi.it::48226161-0323-43a2-b5bd-ffec957474ab" providerId="AD" clId="Web-{D23D6F71-D426-4B57-A2A4-3BE51F547D88}" dt="2023-06-03T22:29:03.185" v="65" actId="20577"/>
        <pc:sldMkLst>
          <pc:docMk/>
          <pc:sldMk cId="425488071" sldId="258"/>
        </pc:sldMkLst>
        <pc:spChg chg="mod">
          <ac:chgData name="Roberto Antonio Mapa" userId="S::roberto.mapa@gsom.polimi.it::48226161-0323-43a2-b5bd-ffec957474ab" providerId="AD" clId="Web-{D23D6F71-D426-4B57-A2A4-3BE51F547D88}" dt="2023-06-03T22:29:03.185" v="65" actId="20577"/>
          <ac:spMkLst>
            <pc:docMk/>
            <pc:sldMk cId="425488071" sldId="258"/>
            <ac:spMk id="2" creationId="{4BDD678E-6E33-4895-0F9A-00118116E5A8}"/>
          </ac:spMkLst>
        </pc:spChg>
        <pc:spChg chg="del">
          <ac:chgData name="Roberto Antonio Mapa" userId="S::roberto.mapa@gsom.polimi.it::48226161-0323-43a2-b5bd-ffec957474ab" providerId="AD" clId="Web-{D23D6F71-D426-4B57-A2A4-3BE51F547D88}" dt="2023-06-03T22:28:11.652" v="51"/>
          <ac:spMkLst>
            <pc:docMk/>
            <pc:sldMk cId="425488071" sldId="258"/>
            <ac:spMk id="3" creationId="{BCC95F26-AE43-B2BA-EA7A-E50CE858B982}"/>
          </ac:spMkLst>
        </pc:spChg>
        <pc:picChg chg="add mod ord">
          <ac:chgData name="Roberto Antonio Mapa" userId="S::roberto.mapa@gsom.polimi.it::48226161-0323-43a2-b5bd-ffec957474ab" providerId="AD" clId="Web-{D23D6F71-D426-4B57-A2A4-3BE51F547D88}" dt="2023-06-03T22:28:11.652" v="51"/>
          <ac:picMkLst>
            <pc:docMk/>
            <pc:sldMk cId="425488071" sldId="258"/>
            <ac:picMk id="4" creationId="{02AA559C-02C0-505E-C070-E22761562CEB}"/>
          </ac:picMkLst>
        </pc:picChg>
      </pc:sldChg>
      <pc:sldChg chg="addSp delSp modSp new">
        <pc:chgData name="Roberto Antonio Mapa" userId="S::roberto.mapa@gsom.polimi.it::48226161-0323-43a2-b5bd-ffec957474ab" providerId="AD" clId="Web-{D23D6F71-D426-4B57-A2A4-3BE51F547D88}" dt="2023-06-03T22:29:16.576" v="76"/>
        <pc:sldMkLst>
          <pc:docMk/>
          <pc:sldMk cId="3095145007" sldId="259"/>
        </pc:sldMkLst>
        <pc:spChg chg="mod">
          <ac:chgData name="Roberto Antonio Mapa" userId="S::roberto.mapa@gsom.polimi.it::48226161-0323-43a2-b5bd-ffec957474ab" providerId="AD" clId="Web-{D23D6F71-D426-4B57-A2A4-3BE51F547D88}" dt="2023-06-03T22:29:08.388" v="75" actId="20577"/>
          <ac:spMkLst>
            <pc:docMk/>
            <pc:sldMk cId="3095145007" sldId="259"/>
            <ac:spMk id="2" creationId="{1C893C24-11D7-321C-1FE5-42B4DD7F5E50}"/>
          </ac:spMkLst>
        </pc:spChg>
        <pc:spChg chg="del">
          <ac:chgData name="Roberto Antonio Mapa" userId="S::roberto.mapa@gsom.polimi.it::48226161-0323-43a2-b5bd-ffec957474ab" providerId="AD" clId="Web-{D23D6F71-D426-4B57-A2A4-3BE51F547D88}" dt="2023-06-03T22:29:16.576" v="76"/>
          <ac:spMkLst>
            <pc:docMk/>
            <pc:sldMk cId="3095145007" sldId="259"/>
            <ac:spMk id="3" creationId="{1A543580-EB1F-7882-EFA6-158E453DCD7B}"/>
          </ac:spMkLst>
        </pc:spChg>
        <pc:picChg chg="add mod ord">
          <ac:chgData name="Roberto Antonio Mapa" userId="S::roberto.mapa@gsom.polimi.it::48226161-0323-43a2-b5bd-ffec957474ab" providerId="AD" clId="Web-{D23D6F71-D426-4B57-A2A4-3BE51F547D88}" dt="2023-06-03T22:29:16.576" v="76"/>
          <ac:picMkLst>
            <pc:docMk/>
            <pc:sldMk cId="3095145007" sldId="259"/>
            <ac:picMk id="4" creationId="{F80DADA4-2095-936E-B9D9-7A3A71529320}"/>
          </ac:picMkLst>
        </pc:picChg>
      </pc:sldChg>
      <pc:sldChg chg="modSp new">
        <pc:chgData name="Roberto Antonio Mapa" userId="S::roberto.mapa@gsom.polimi.it::48226161-0323-43a2-b5bd-ffec957474ab" providerId="AD" clId="Web-{D23D6F71-D426-4B57-A2A4-3BE51F547D88}" dt="2023-06-03T22:26:48.290" v="32" actId="20577"/>
        <pc:sldMkLst>
          <pc:docMk/>
          <pc:sldMk cId="3423261554" sldId="260"/>
        </pc:sldMkLst>
        <pc:spChg chg="mod">
          <ac:chgData name="Roberto Antonio Mapa" userId="S::roberto.mapa@gsom.polimi.it::48226161-0323-43a2-b5bd-ffec957474ab" providerId="AD" clId="Web-{D23D6F71-D426-4B57-A2A4-3BE51F547D88}" dt="2023-06-03T22:26:48.290" v="32" actId="20577"/>
          <ac:spMkLst>
            <pc:docMk/>
            <pc:sldMk cId="3423261554" sldId="260"/>
            <ac:spMk id="2" creationId="{709306B1-072F-027C-2448-984095379219}"/>
          </ac:spMkLst>
        </pc:spChg>
      </pc:sldChg>
      <pc:sldChg chg="addSp delSp modSp new">
        <pc:chgData name="Roberto Antonio Mapa" userId="S::roberto.mapa@gsom.polimi.it::48226161-0323-43a2-b5bd-ffec957474ab" providerId="AD" clId="Web-{D23D6F71-D426-4B57-A2A4-3BE51F547D88}" dt="2023-06-03T22:29:46.452" v="83" actId="20577"/>
        <pc:sldMkLst>
          <pc:docMk/>
          <pc:sldMk cId="1748754092" sldId="261"/>
        </pc:sldMkLst>
        <pc:spChg chg="mod">
          <ac:chgData name="Roberto Antonio Mapa" userId="S::roberto.mapa@gsom.polimi.it::48226161-0323-43a2-b5bd-ffec957474ab" providerId="AD" clId="Web-{D23D6F71-D426-4B57-A2A4-3BE51F547D88}" dt="2023-06-03T22:29:46.452" v="83" actId="20577"/>
          <ac:spMkLst>
            <pc:docMk/>
            <pc:sldMk cId="1748754092" sldId="261"/>
            <ac:spMk id="2" creationId="{FB3C22EB-098D-C7E2-73EB-3586C37CAB45}"/>
          </ac:spMkLst>
        </pc:spChg>
        <pc:spChg chg="del">
          <ac:chgData name="Roberto Antonio Mapa" userId="S::roberto.mapa@gsom.polimi.it::48226161-0323-43a2-b5bd-ffec957474ab" providerId="AD" clId="Web-{D23D6F71-D426-4B57-A2A4-3BE51F547D88}" dt="2023-06-03T22:29:32.639" v="78"/>
          <ac:spMkLst>
            <pc:docMk/>
            <pc:sldMk cId="1748754092" sldId="261"/>
            <ac:spMk id="3" creationId="{8CCAE485-1D0F-D878-E95E-A8FE4C3A0D92}"/>
          </ac:spMkLst>
        </pc:spChg>
        <pc:picChg chg="add mod ord">
          <ac:chgData name="Roberto Antonio Mapa" userId="S::roberto.mapa@gsom.polimi.it::48226161-0323-43a2-b5bd-ffec957474ab" providerId="AD" clId="Web-{D23D6F71-D426-4B57-A2A4-3BE51F547D88}" dt="2023-06-03T22:29:32.639" v="78"/>
          <ac:picMkLst>
            <pc:docMk/>
            <pc:sldMk cId="1748754092" sldId="261"/>
            <ac:picMk id="4" creationId="{82DBAD97-B8B1-FE6E-3D44-F35F40E2BB01}"/>
          </ac:picMkLst>
        </pc:picChg>
      </pc:sldChg>
      <pc:sldChg chg="addSp delSp modSp new">
        <pc:chgData name="Roberto Antonio Mapa" userId="S::roberto.mapa@gsom.polimi.it::48226161-0323-43a2-b5bd-ffec957474ab" providerId="AD" clId="Web-{D23D6F71-D426-4B57-A2A4-3BE51F547D88}" dt="2023-06-03T22:29:55.171" v="94"/>
        <pc:sldMkLst>
          <pc:docMk/>
          <pc:sldMk cId="2591112160" sldId="262"/>
        </pc:sldMkLst>
        <pc:spChg chg="mod">
          <ac:chgData name="Roberto Antonio Mapa" userId="S::roberto.mapa@gsom.polimi.it::48226161-0323-43a2-b5bd-ffec957474ab" providerId="AD" clId="Web-{D23D6F71-D426-4B57-A2A4-3BE51F547D88}" dt="2023-06-03T22:29:55.109" v="93" actId="20577"/>
          <ac:spMkLst>
            <pc:docMk/>
            <pc:sldMk cId="2591112160" sldId="262"/>
            <ac:spMk id="2" creationId="{790C087F-25E4-742D-D516-FA4F04B78066}"/>
          </ac:spMkLst>
        </pc:spChg>
        <pc:spChg chg="del">
          <ac:chgData name="Roberto Antonio Mapa" userId="S::roberto.mapa@gsom.polimi.it::48226161-0323-43a2-b5bd-ffec957474ab" providerId="AD" clId="Web-{D23D6F71-D426-4B57-A2A4-3BE51F547D88}" dt="2023-06-03T22:29:55.171" v="94"/>
          <ac:spMkLst>
            <pc:docMk/>
            <pc:sldMk cId="2591112160" sldId="262"/>
            <ac:spMk id="3" creationId="{16BB6E2A-4EB8-8B63-BBC1-DA2B351B0126}"/>
          </ac:spMkLst>
        </pc:spChg>
        <pc:picChg chg="add mod ord">
          <ac:chgData name="Roberto Antonio Mapa" userId="S::roberto.mapa@gsom.polimi.it::48226161-0323-43a2-b5bd-ffec957474ab" providerId="AD" clId="Web-{D23D6F71-D426-4B57-A2A4-3BE51F547D88}" dt="2023-06-03T22:29:55.171" v="94"/>
          <ac:picMkLst>
            <pc:docMk/>
            <pc:sldMk cId="2591112160" sldId="262"/>
            <ac:picMk id="4" creationId="{23B0EAD6-1EE1-EF4B-156E-50346D284D8E}"/>
          </ac:picMkLst>
        </pc:picChg>
      </pc:sldChg>
      <pc:sldChg chg="addSp delSp modSp new">
        <pc:chgData name="Roberto Antonio Mapa" userId="S::roberto.mapa@gsom.polimi.it::48226161-0323-43a2-b5bd-ffec957474ab" providerId="AD" clId="Web-{D23D6F71-D426-4B57-A2A4-3BE51F547D88}" dt="2023-06-03T22:33:43.085" v="162" actId="20577"/>
        <pc:sldMkLst>
          <pc:docMk/>
          <pc:sldMk cId="3449142378" sldId="263"/>
        </pc:sldMkLst>
        <pc:spChg chg="del">
          <ac:chgData name="Roberto Antonio Mapa" userId="S::roberto.mapa@gsom.polimi.it::48226161-0323-43a2-b5bd-ffec957474ab" providerId="AD" clId="Web-{D23D6F71-D426-4B57-A2A4-3BE51F547D88}" dt="2023-06-03T22:30:36.110" v="96"/>
          <ac:spMkLst>
            <pc:docMk/>
            <pc:sldMk cId="3449142378" sldId="263"/>
            <ac:spMk id="3" creationId="{6A8D840A-557F-5AD5-26C1-48925B8DFE87}"/>
          </ac:spMkLst>
        </pc:spChg>
        <pc:spChg chg="add del mod">
          <ac:chgData name="Roberto Antonio Mapa" userId="S::roberto.mapa@gsom.polimi.it::48226161-0323-43a2-b5bd-ffec957474ab" providerId="AD" clId="Web-{D23D6F71-D426-4B57-A2A4-3BE51F547D88}" dt="2023-06-03T22:33:09.600" v="145"/>
          <ac:spMkLst>
            <pc:docMk/>
            <pc:sldMk cId="3449142378" sldId="263"/>
            <ac:spMk id="5" creationId="{A72F1D84-0EC2-06B4-9D64-D7F1A0A8E80C}"/>
          </ac:spMkLst>
        </pc:spChg>
        <pc:spChg chg="add mod">
          <ac:chgData name="Roberto Antonio Mapa" userId="S::roberto.mapa@gsom.polimi.it::48226161-0323-43a2-b5bd-ffec957474ab" providerId="AD" clId="Web-{D23D6F71-D426-4B57-A2A4-3BE51F547D88}" dt="2023-06-03T22:33:43.085" v="162" actId="20577"/>
          <ac:spMkLst>
            <pc:docMk/>
            <pc:sldMk cId="3449142378" sldId="263"/>
            <ac:spMk id="6" creationId="{CC73924A-CF20-2AB3-8F28-C9A040113509}"/>
          </ac:spMkLst>
        </pc:spChg>
        <pc:picChg chg="add mod ord">
          <ac:chgData name="Roberto Antonio Mapa" userId="S::roberto.mapa@gsom.polimi.it::48226161-0323-43a2-b5bd-ffec957474ab" providerId="AD" clId="Web-{D23D6F71-D426-4B57-A2A4-3BE51F547D88}" dt="2023-06-03T22:31:51.925" v="129" actId="1076"/>
          <ac:picMkLst>
            <pc:docMk/>
            <pc:sldMk cId="3449142378" sldId="263"/>
            <ac:picMk id="4" creationId="{6BF6488D-7E26-FAB1-0433-6D080CA7A1F3}"/>
          </ac:picMkLst>
        </pc:picChg>
      </pc:sldChg>
      <pc:sldChg chg="addSp delSp modSp new mod modClrScheme chgLayout">
        <pc:chgData name="Roberto Antonio Mapa" userId="S::roberto.mapa@gsom.polimi.it::48226161-0323-43a2-b5bd-ffec957474ab" providerId="AD" clId="Web-{D23D6F71-D426-4B57-A2A4-3BE51F547D88}" dt="2023-06-03T22:36:01.433" v="207"/>
        <pc:sldMkLst>
          <pc:docMk/>
          <pc:sldMk cId="1346211968" sldId="264"/>
        </pc:sldMkLst>
        <pc:spChg chg="mod ord">
          <ac:chgData name="Roberto Antonio Mapa" userId="S::roberto.mapa@gsom.polimi.it::48226161-0323-43a2-b5bd-ffec957474ab" providerId="AD" clId="Web-{D23D6F71-D426-4B57-A2A4-3BE51F547D88}" dt="2023-06-03T22:36:01.433" v="207"/>
          <ac:spMkLst>
            <pc:docMk/>
            <pc:sldMk cId="1346211968" sldId="264"/>
            <ac:spMk id="2" creationId="{748B96A3-886A-594A-FF92-5B9144275C9D}"/>
          </ac:spMkLst>
        </pc:spChg>
        <pc:spChg chg="del">
          <ac:chgData name="Roberto Antonio Mapa" userId="S::roberto.mapa@gsom.polimi.it::48226161-0323-43a2-b5bd-ffec957474ab" providerId="AD" clId="Web-{D23D6F71-D426-4B57-A2A4-3BE51F547D88}" dt="2023-06-03T22:32:22.567" v="132"/>
          <ac:spMkLst>
            <pc:docMk/>
            <pc:sldMk cId="1346211968" sldId="264"/>
            <ac:spMk id="3" creationId="{BB43CD7E-7C62-5DA7-7863-0CEFE94A9A54}"/>
          </ac:spMkLst>
        </pc:spChg>
        <pc:spChg chg="add del mod">
          <ac:chgData name="Roberto Antonio Mapa" userId="S::roberto.mapa@gsom.polimi.it::48226161-0323-43a2-b5bd-ffec957474ab" providerId="AD" clId="Web-{D23D6F71-D426-4B57-A2A4-3BE51F547D88}" dt="2023-06-03T22:32:58.318" v="141"/>
          <ac:spMkLst>
            <pc:docMk/>
            <pc:sldMk cId="1346211968" sldId="264"/>
            <ac:spMk id="6" creationId="{DCB523A8-DDE1-73C1-85D2-B8319282C681}"/>
          </ac:spMkLst>
        </pc:spChg>
        <pc:spChg chg="add mod">
          <ac:chgData name="Roberto Antonio Mapa" userId="S::roberto.mapa@gsom.polimi.it::48226161-0323-43a2-b5bd-ffec957474ab" providerId="AD" clId="Web-{D23D6F71-D426-4B57-A2A4-3BE51F547D88}" dt="2023-06-03T22:34:37.727" v="190" actId="20577"/>
          <ac:spMkLst>
            <pc:docMk/>
            <pc:sldMk cId="1346211968" sldId="264"/>
            <ac:spMk id="7" creationId="{A7C5A0A2-2781-8800-3F2F-77EBDD8C6DA8}"/>
          </ac:spMkLst>
        </pc:spChg>
        <pc:spChg chg="add del mod ord">
          <ac:chgData name="Roberto Antonio Mapa" userId="S::roberto.mapa@gsom.polimi.it::48226161-0323-43a2-b5bd-ffec957474ab" providerId="AD" clId="Web-{D23D6F71-D426-4B57-A2A4-3BE51F547D88}" dt="2023-06-03T22:36:01.433" v="207"/>
          <ac:spMkLst>
            <pc:docMk/>
            <pc:sldMk cId="1346211968" sldId="264"/>
            <ac:spMk id="8" creationId="{ACED3B42-ADBA-74F9-633F-69C52FF55BAF}"/>
          </ac:spMkLst>
        </pc:spChg>
        <pc:picChg chg="add mod ord">
          <ac:chgData name="Roberto Antonio Mapa" userId="S::roberto.mapa@gsom.polimi.it::48226161-0323-43a2-b5bd-ffec957474ab" providerId="AD" clId="Web-{D23D6F71-D426-4B57-A2A4-3BE51F547D88}" dt="2023-06-03T22:36:01.433" v="207"/>
          <ac:picMkLst>
            <pc:docMk/>
            <pc:sldMk cId="1346211968" sldId="264"/>
            <ac:picMk id="4" creationId="{D04B79EA-6DC7-39DC-DED3-C721DE4D8E69}"/>
          </ac:picMkLst>
        </pc:picChg>
        <pc:picChg chg="add mod">
          <ac:chgData name="Roberto Antonio Mapa" userId="S::roberto.mapa@gsom.polimi.it::48226161-0323-43a2-b5bd-ffec957474ab" providerId="AD" clId="Web-{D23D6F71-D426-4B57-A2A4-3BE51F547D88}" dt="2023-06-03T22:32:45.552" v="135" actId="14100"/>
          <ac:picMkLst>
            <pc:docMk/>
            <pc:sldMk cId="1346211968" sldId="264"/>
            <ac:picMk id="5" creationId="{2F919600-4E22-CB4A-82F3-55EE71732B6C}"/>
          </ac:picMkLst>
        </pc:picChg>
      </pc:sldChg>
      <pc:sldChg chg="addSp delSp modSp new">
        <pc:chgData name="Roberto Antonio Mapa" userId="S::roberto.mapa@gsom.polimi.it::48226161-0323-43a2-b5bd-ffec957474ab" providerId="AD" clId="Web-{D23D6F71-D426-4B57-A2A4-3BE51F547D88}" dt="2023-06-03T22:35:28.182" v="200" actId="20577"/>
        <pc:sldMkLst>
          <pc:docMk/>
          <pc:sldMk cId="1202920972" sldId="265"/>
        </pc:sldMkLst>
        <pc:spChg chg="mod">
          <ac:chgData name="Roberto Antonio Mapa" userId="S::roberto.mapa@gsom.polimi.it::48226161-0323-43a2-b5bd-ffec957474ab" providerId="AD" clId="Web-{D23D6F71-D426-4B57-A2A4-3BE51F547D88}" dt="2023-06-03T22:35:28.182" v="200" actId="20577"/>
          <ac:spMkLst>
            <pc:docMk/>
            <pc:sldMk cId="1202920972" sldId="265"/>
            <ac:spMk id="2" creationId="{B3B9D119-CBE0-6073-46C4-4CD57F6FC3A1}"/>
          </ac:spMkLst>
        </pc:spChg>
        <pc:spChg chg="del">
          <ac:chgData name="Roberto Antonio Mapa" userId="S::roberto.mapa@gsom.polimi.it::48226161-0323-43a2-b5bd-ffec957474ab" providerId="AD" clId="Web-{D23D6F71-D426-4B57-A2A4-3BE51F547D88}" dt="2023-06-03T22:35:01.072" v="196"/>
          <ac:spMkLst>
            <pc:docMk/>
            <pc:sldMk cId="1202920972" sldId="265"/>
            <ac:spMk id="3" creationId="{BF6DCDCF-B746-00FE-A803-73727CD647C1}"/>
          </ac:spMkLst>
        </pc:spChg>
        <pc:picChg chg="add mod ord">
          <ac:chgData name="Roberto Antonio Mapa" userId="S::roberto.mapa@gsom.polimi.it::48226161-0323-43a2-b5bd-ffec957474ab" providerId="AD" clId="Web-{D23D6F71-D426-4B57-A2A4-3BE51F547D88}" dt="2023-06-03T22:35:01.072" v="196"/>
          <ac:picMkLst>
            <pc:docMk/>
            <pc:sldMk cId="1202920972" sldId="265"/>
            <ac:picMk id="4" creationId="{FA14A407-508B-ACE7-140F-49DFF0F7DCB1}"/>
          </ac:picMkLst>
        </pc:picChg>
      </pc:sldChg>
      <pc:sldChg chg="new del">
        <pc:chgData name="Roberto Antonio Mapa" userId="S::roberto.mapa@gsom.polimi.it::48226161-0323-43a2-b5bd-ffec957474ab" providerId="AD" clId="Web-{D23D6F71-D426-4B57-A2A4-3BE51F547D88}" dt="2023-06-03T22:36:03.855" v="208"/>
        <pc:sldMkLst>
          <pc:docMk/>
          <pc:sldMk cId="99441183" sldId="266"/>
        </pc:sldMkLst>
      </pc:sldChg>
      <pc:sldChg chg="modSp new">
        <pc:chgData name="Roberto Antonio Mapa" userId="S::roberto.mapa@gsom.polimi.it::48226161-0323-43a2-b5bd-ffec957474ab" providerId="AD" clId="Web-{D23D6F71-D426-4B57-A2A4-3BE51F547D88}" dt="2023-06-03T22:36:13.309" v="217" actId="20577"/>
        <pc:sldMkLst>
          <pc:docMk/>
          <pc:sldMk cId="2937128218" sldId="266"/>
        </pc:sldMkLst>
        <pc:spChg chg="mod">
          <ac:chgData name="Roberto Antonio Mapa" userId="S::roberto.mapa@gsom.polimi.it::48226161-0323-43a2-b5bd-ffec957474ab" providerId="AD" clId="Web-{D23D6F71-D426-4B57-A2A4-3BE51F547D88}" dt="2023-06-03T22:36:13.309" v="217" actId="20577"/>
          <ac:spMkLst>
            <pc:docMk/>
            <pc:sldMk cId="2937128218" sldId="266"/>
            <ac:spMk id="2" creationId="{81E3EA62-418E-9FFD-3DA1-C72946514DF4}"/>
          </ac:spMkLst>
        </pc:spChg>
      </pc:sldChg>
      <pc:sldChg chg="addSp delSp modSp new mod modClrScheme chgLayout">
        <pc:chgData name="Roberto Antonio Mapa" userId="S::roberto.mapa@gsom.polimi.it::48226161-0323-43a2-b5bd-ffec957474ab" providerId="AD" clId="Web-{D23D6F71-D426-4B57-A2A4-3BE51F547D88}" dt="2023-06-03T22:36:35.153" v="220"/>
        <pc:sldMkLst>
          <pc:docMk/>
          <pc:sldMk cId="1812815624" sldId="267"/>
        </pc:sldMkLst>
        <pc:spChg chg="mod ord">
          <ac:chgData name="Roberto Antonio Mapa" userId="S::roberto.mapa@gsom.polimi.it::48226161-0323-43a2-b5bd-ffec957474ab" providerId="AD" clId="Web-{D23D6F71-D426-4B57-A2A4-3BE51F547D88}" dt="2023-06-03T22:36:19.387" v="219"/>
          <ac:spMkLst>
            <pc:docMk/>
            <pc:sldMk cId="1812815624" sldId="267"/>
            <ac:spMk id="2" creationId="{C703327E-9606-8AC4-F212-CEBF0853A56C}"/>
          </ac:spMkLst>
        </pc:spChg>
        <pc:spChg chg="del mod ord">
          <ac:chgData name="Roberto Antonio Mapa" userId="S::roberto.mapa@gsom.polimi.it::48226161-0323-43a2-b5bd-ffec957474ab" providerId="AD" clId="Web-{D23D6F71-D426-4B57-A2A4-3BE51F547D88}" dt="2023-06-03T22:36:35.153" v="220"/>
          <ac:spMkLst>
            <pc:docMk/>
            <pc:sldMk cId="1812815624" sldId="267"/>
            <ac:spMk id="3" creationId="{2B0B4AF2-AECB-D292-BF38-F069615F0FFC}"/>
          </ac:spMkLst>
        </pc:spChg>
        <pc:picChg chg="add mod ord">
          <ac:chgData name="Roberto Antonio Mapa" userId="S::roberto.mapa@gsom.polimi.it::48226161-0323-43a2-b5bd-ffec957474ab" providerId="AD" clId="Web-{D23D6F71-D426-4B57-A2A4-3BE51F547D88}" dt="2023-06-03T22:36:35.153" v="220"/>
          <ac:picMkLst>
            <pc:docMk/>
            <pc:sldMk cId="1812815624" sldId="267"/>
            <ac:picMk id="4" creationId="{3C24573B-D4D4-C379-E75A-D29BB934E8BD}"/>
          </ac:picMkLst>
        </pc:picChg>
      </pc:sldChg>
      <pc:sldChg chg="new del">
        <pc:chgData name="Roberto Antonio Mapa" userId="S::roberto.mapa@gsom.polimi.it::48226161-0323-43a2-b5bd-ffec957474ab" providerId="AD" clId="Web-{D23D6F71-D426-4B57-A2A4-3BE51F547D88}" dt="2023-06-03T22:35:59.293" v="206"/>
        <pc:sldMkLst>
          <pc:docMk/>
          <pc:sldMk cId="2926231256" sldId="267"/>
        </pc:sldMkLst>
      </pc:sldChg>
      <pc:sldChg chg="addSp delSp modSp new">
        <pc:chgData name="Roberto Antonio Mapa" userId="S::roberto.mapa@gsom.polimi.it::48226161-0323-43a2-b5bd-ffec957474ab" providerId="AD" clId="Web-{D23D6F71-D426-4B57-A2A4-3BE51F547D88}" dt="2023-06-03T22:36:47.763" v="226"/>
        <pc:sldMkLst>
          <pc:docMk/>
          <pc:sldMk cId="2306836449" sldId="268"/>
        </pc:sldMkLst>
        <pc:spChg chg="del">
          <ac:chgData name="Roberto Antonio Mapa" userId="S::roberto.mapa@gsom.polimi.it::48226161-0323-43a2-b5bd-ffec957474ab" providerId="AD" clId="Web-{D23D6F71-D426-4B57-A2A4-3BE51F547D88}" dt="2023-06-03T22:36:47.763" v="226"/>
          <ac:spMkLst>
            <pc:docMk/>
            <pc:sldMk cId="2306836449" sldId="268"/>
            <ac:spMk id="3" creationId="{C2E51B77-66E1-DC0A-8656-60705CF0063D}"/>
          </ac:spMkLst>
        </pc:spChg>
        <pc:picChg chg="add mod ord">
          <ac:chgData name="Roberto Antonio Mapa" userId="S::roberto.mapa@gsom.polimi.it::48226161-0323-43a2-b5bd-ffec957474ab" providerId="AD" clId="Web-{D23D6F71-D426-4B57-A2A4-3BE51F547D88}" dt="2023-06-03T22:36:47.763" v="226"/>
          <ac:picMkLst>
            <pc:docMk/>
            <pc:sldMk cId="2306836449" sldId="268"/>
            <ac:picMk id="4" creationId="{3D3097E8-30A8-6D98-6995-B8940DF023A8}"/>
          </ac:picMkLst>
        </pc:picChg>
      </pc:sldChg>
      <pc:sldChg chg="addSp delSp modSp new">
        <pc:chgData name="Roberto Antonio Mapa" userId="S::roberto.mapa@gsom.polimi.it::48226161-0323-43a2-b5bd-ffec957474ab" providerId="AD" clId="Web-{D23D6F71-D426-4B57-A2A4-3BE51F547D88}" dt="2023-06-03T22:37:04.826" v="227"/>
        <pc:sldMkLst>
          <pc:docMk/>
          <pc:sldMk cId="3267084308" sldId="269"/>
        </pc:sldMkLst>
        <pc:spChg chg="del">
          <ac:chgData name="Roberto Antonio Mapa" userId="S::roberto.mapa@gsom.polimi.it::48226161-0323-43a2-b5bd-ffec957474ab" providerId="AD" clId="Web-{D23D6F71-D426-4B57-A2A4-3BE51F547D88}" dt="2023-06-03T22:37:04.826" v="227"/>
          <ac:spMkLst>
            <pc:docMk/>
            <pc:sldMk cId="3267084308" sldId="269"/>
            <ac:spMk id="3" creationId="{29F8E8D4-28CA-E004-1C02-7768458451D3}"/>
          </ac:spMkLst>
        </pc:spChg>
        <pc:picChg chg="add mod ord">
          <ac:chgData name="Roberto Antonio Mapa" userId="S::roberto.mapa@gsom.polimi.it::48226161-0323-43a2-b5bd-ffec957474ab" providerId="AD" clId="Web-{D23D6F71-D426-4B57-A2A4-3BE51F547D88}" dt="2023-06-03T22:37:04.826" v="227"/>
          <ac:picMkLst>
            <pc:docMk/>
            <pc:sldMk cId="3267084308" sldId="269"/>
            <ac:picMk id="4" creationId="{12D55C58-1E03-3E3D-6EC9-B6AEDC24EB12}"/>
          </ac:picMkLst>
        </pc:picChg>
      </pc:sldChg>
      <pc:sldChg chg="addSp delSp modSp new">
        <pc:chgData name="Roberto Antonio Mapa" userId="S::roberto.mapa@gsom.polimi.it::48226161-0323-43a2-b5bd-ffec957474ab" providerId="AD" clId="Web-{D23D6F71-D426-4B57-A2A4-3BE51F547D88}" dt="2023-06-03T22:37:13.795" v="228"/>
        <pc:sldMkLst>
          <pc:docMk/>
          <pc:sldMk cId="81046746" sldId="270"/>
        </pc:sldMkLst>
        <pc:spChg chg="del">
          <ac:chgData name="Roberto Antonio Mapa" userId="S::roberto.mapa@gsom.polimi.it::48226161-0323-43a2-b5bd-ffec957474ab" providerId="AD" clId="Web-{D23D6F71-D426-4B57-A2A4-3BE51F547D88}" dt="2023-06-03T22:37:13.795" v="228"/>
          <ac:spMkLst>
            <pc:docMk/>
            <pc:sldMk cId="81046746" sldId="270"/>
            <ac:spMk id="3" creationId="{0D8E7C7A-E62B-6805-1DC9-8C83705765EB}"/>
          </ac:spMkLst>
        </pc:spChg>
        <pc:picChg chg="add mod ord">
          <ac:chgData name="Roberto Antonio Mapa" userId="S::roberto.mapa@gsom.polimi.it::48226161-0323-43a2-b5bd-ffec957474ab" providerId="AD" clId="Web-{D23D6F71-D426-4B57-A2A4-3BE51F547D88}" dt="2023-06-03T22:37:13.795" v="228"/>
          <ac:picMkLst>
            <pc:docMk/>
            <pc:sldMk cId="81046746" sldId="270"/>
            <ac:picMk id="4" creationId="{9F589041-8398-DED1-483D-DC1F62D67DFC}"/>
          </ac:picMkLst>
        </pc:picChg>
      </pc:sldChg>
      <pc:sldChg chg="addSp delSp modSp new">
        <pc:chgData name="Roberto Antonio Mapa" userId="S::roberto.mapa@gsom.polimi.it::48226161-0323-43a2-b5bd-ffec957474ab" providerId="AD" clId="Web-{D23D6F71-D426-4B57-A2A4-3BE51F547D88}" dt="2023-06-03T22:37:34.530" v="229"/>
        <pc:sldMkLst>
          <pc:docMk/>
          <pc:sldMk cId="1729932971" sldId="271"/>
        </pc:sldMkLst>
        <pc:spChg chg="del">
          <ac:chgData name="Roberto Antonio Mapa" userId="S::roberto.mapa@gsom.polimi.it::48226161-0323-43a2-b5bd-ffec957474ab" providerId="AD" clId="Web-{D23D6F71-D426-4B57-A2A4-3BE51F547D88}" dt="2023-06-03T22:37:34.530" v="229"/>
          <ac:spMkLst>
            <pc:docMk/>
            <pc:sldMk cId="1729932971" sldId="271"/>
            <ac:spMk id="3" creationId="{09ED475C-D21C-2880-530A-709322E82421}"/>
          </ac:spMkLst>
        </pc:spChg>
        <pc:picChg chg="add mod ord">
          <ac:chgData name="Roberto Antonio Mapa" userId="S::roberto.mapa@gsom.polimi.it::48226161-0323-43a2-b5bd-ffec957474ab" providerId="AD" clId="Web-{D23D6F71-D426-4B57-A2A4-3BE51F547D88}" dt="2023-06-03T22:37:34.530" v="229"/>
          <ac:picMkLst>
            <pc:docMk/>
            <pc:sldMk cId="1729932971" sldId="271"/>
            <ac:picMk id="4" creationId="{D9107F33-433C-BF5E-E30D-D26F2E9594C0}"/>
          </ac:picMkLst>
        </pc:picChg>
      </pc:sldChg>
      <pc:sldChg chg="addSp delSp modSp new">
        <pc:chgData name="Roberto Antonio Mapa" userId="S::roberto.mapa@gsom.polimi.it::48226161-0323-43a2-b5bd-ffec957474ab" providerId="AD" clId="Web-{D23D6F71-D426-4B57-A2A4-3BE51F547D88}" dt="2023-06-03T22:37:42.437" v="230"/>
        <pc:sldMkLst>
          <pc:docMk/>
          <pc:sldMk cId="1265760600" sldId="272"/>
        </pc:sldMkLst>
        <pc:spChg chg="del">
          <ac:chgData name="Roberto Antonio Mapa" userId="S::roberto.mapa@gsom.polimi.it::48226161-0323-43a2-b5bd-ffec957474ab" providerId="AD" clId="Web-{D23D6F71-D426-4B57-A2A4-3BE51F547D88}" dt="2023-06-03T22:37:42.437" v="230"/>
          <ac:spMkLst>
            <pc:docMk/>
            <pc:sldMk cId="1265760600" sldId="272"/>
            <ac:spMk id="3" creationId="{ACF8AA27-4550-D285-8E42-BA6AA1D9BF97}"/>
          </ac:spMkLst>
        </pc:spChg>
        <pc:picChg chg="add mod ord">
          <ac:chgData name="Roberto Antonio Mapa" userId="S::roberto.mapa@gsom.polimi.it::48226161-0323-43a2-b5bd-ffec957474ab" providerId="AD" clId="Web-{D23D6F71-D426-4B57-A2A4-3BE51F547D88}" dt="2023-06-03T22:37:42.437" v="230"/>
          <ac:picMkLst>
            <pc:docMk/>
            <pc:sldMk cId="1265760600" sldId="272"/>
            <ac:picMk id="4" creationId="{F9138452-9269-91ED-822E-67F1A1621F2A}"/>
          </ac:picMkLst>
        </pc:picChg>
      </pc:sldChg>
      <pc:sldChg chg="addSp delSp modSp new ord">
        <pc:chgData name="Roberto Antonio Mapa" userId="S::roberto.mapa@gsom.polimi.it::48226161-0323-43a2-b5bd-ffec957474ab" providerId="AD" clId="Web-{D23D6F71-D426-4B57-A2A4-3BE51F547D88}" dt="2023-06-03T22:38:53.948" v="244"/>
        <pc:sldMkLst>
          <pc:docMk/>
          <pc:sldMk cId="1929186628" sldId="273"/>
        </pc:sldMkLst>
        <pc:spChg chg="del">
          <ac:chgData name="Roberto Antonio Mapa" userId="S::roberto.mapa@gsom.polimi.it::48226161-0323-43a2-b5bd-ffec957474ab" providerId="AD" clId="Web-{D23D6F71-D426-4B57-A2A4-3BE51F547D88}" dt="2023-06-03T22:38:06.141" v="236"/>
          <ac:spMkLst>
            <pc:docMk/>
            <pc:sldMk cId="1929186628" sldId="273"/>
            <ac:spMk id="3" creationId="{56FCCDCB-818B-877C-596D-1C23783AA1E1}"/>
          </ac:spMkLst>
        </pc:spChg>
        <pc:picChg chg="add mod ord">
          <ac:chgData name="Roberto Antonio Mapa" userId="S::roberto.mapa@gsom.polimi.it::48226161-0323-43a2-b5bd-ffec957474ab" providerId="AD" clId="Web-{D23D6F71-D426-4B57-A2A4-3BE51F547D88}" dt="2023-06-03T22:38:06.141" v="236"/>
          <ac:picMkLst>
            <pc:docMk/>
            <pc:sldMk cId="1929186628" sldId="273"/>
            <ac:picMk id="4" creationId="{E0D96EC4-D115-81CE-0E58-F096C9508BEE}"/>
          </ac:picMkLst>
        </pc:picChg>
      </pc:sldChg>
      <pc:sldChg chg="addSp delSp modSp new">
        <pc:chgData name="Roberto Antonio Mapa" userId="S::roberto.mapa@gsom.polimi.it::48226161-0323-43a2-b5bd-ffec957474ab" providerId="AD" clId="Web-{D23D6F71-D426-4B57-A2A4-3BE51F547D88}" dt="2023-06-03T22:38:14.172" v="237"/>
        <pc:sldMkLst>
          <pc:docMk/>
          <pc:sldMk cId="2890698338" sldId="274"/>
        </pc:sldMkLst>
        <pc:spChg chg="del">
          <ac:chgData name="Roberto Antonio Mapa" userId="S::roberto.mapa@gsom.polimi.it::48226161-0323-43a2-b5bd-ffec957474ab" providerId="AD" clId="Web-{D23D6F71-D426-4B57-A2A4-3BE51F547D88}" dt="2023-06-03T22:38:14.172" v="237"/>
          <ac:spMkLst>
            <pc:docMk/>
            <pc:sldMk cId="2890698338" sldId="274"/>
            <ac:spMk id="3" creationId="{6DBCCB30-FE6F-4A23-75FB-2A163195F7D9}"/>
          </ac:spMkLst>
        </pc:spChg>
        <pc:picChg chg="add mod ord">
          <ac:chgData name="Roberto Antonio Mapa" userId="S::roberto.mapa@gsom.polimi.it::48226161-0323-43a2-b5bd-ffec957474ab" providerId="AD" clId="Web-{D23D6F71-D426-4B57-A2A4-3BE51F547D88}" dt="2023-06-03T22:38:14.172" v="237"/>
          <ac:picMkLst>
            <pc:docMk/>
            <pc:sldMk cId="2890698338" sldId="274"/>
            <ac:picMk id="4" creationId="{A1C12FFE-1BEA-AAB2-D8BB-5983246A22DD}"/>
          </ac:picMkLst>
        </pc:picChg>
      </pc:sldChg>
      <pc:sldChg chg="addSp delSp modSp new ord">
        <pc:chgData name="Roberto Antonio Mapa" userId="S::roberto.mapa@gsom.polimi.it::48226161-0323-43a2-b5bd-ffec957474ab" providerId="AD" clId="Web-{D23D6F71-D426-4B57-A2A4-3BE51F547D88}" dt="2023-06-03T22:38:33.057" v="241"/>
        <pc:sldMkLst>
          <pc:docMk/>
          <pc:sldMk cId="3266929503" sldId="275"/>
        </pc:sldMkLst>
        <pc:spChg chg="del">
          <ac:chgData name="Roberto Antonio Mapa" userId="S::roberto.mapa@gsom.polimi.it::48226161-0323-43a2-b5bd-ffec957474ab" providerId="AD" clId="Web-{D23D6F71-D426-4B57-A2A4-3BE51F547D88}" dt="2023-06-03T22:38:28.432" v="239"/>
          <ac:spMkLst>
            <pc:docMk/>
            <pc:sldMk cId="3266929503" sldId="275"/>
            <ac:spMk id="3" creationId="{1EEEF2EA-33AF-85D1-702B-C60D6FF51E2B}"/>
          </ac:spMkLst>
        </pc:spChg>
        <pc:picChg chg="add mod ord">
          <ac:chgData name="Roberto Antonio Mapa" userId="S::roberto.mapa@gsom.polimi.it::48226161-0323-43a2-b5bd-ffec957474ab" providerId="AD" clId="Web-{D23D6F71-D426-4B57-A2A4-3BE51F547D88}" dt="2023-06-03T22:38:28.432" v="239"/>
          <ac:picMkLst>
            <pc:docMk/>
            <pc:sldMk cId="3266929503" sldId="275"/>
            <ac:picMk id="4" creationId="{3D5C98C7-988E-83B6-EACE-F9BCF3655934}"/>
          </ac:picMkLst>
        </pc:picChg>
      </pc:sldChg>
      <pc:sldChg chg="addSp delSp modSp new ord">
        <pc:chgData name="Roberto Antonio Mapa" userId="S::roberto.mapa@gsom.polimi.it::48226161-0323-43a2-b5bd-ffec957474ab" providerId="AD" clId="Web-{D23D6F71-D426-4B57-A2A4-3BE51F547D88}" dt="2023-06-03T22:38:58.714" v="245"/>
        <pc:sldMkLst>
          <pc:docMk/>
          <pc:sldMk cId="1557146804" sldId="276"/>
        </pc:sldMkLst>
        <pc:spChg chg="del">
          <ac:chgData name="Roberto Antonio Mapa" userId="S::roberto.mapa@gsom.polimi.it::48226161-0323-43a2-b5bd-ffec957474ab" providerId="AD" clId="Web-{D23D6F71-D426-4B57-A2A4-3BE51F547D88}" dt="2023-06-03T22:37:48.500" v="235"/>
          <ac:spMkLst>
            <pc:docMk/>
            <pc:sldMk cId="1557146804" sldId="276"/>
            <ac:spMk id="3" creationId="{99BDDE75-E956-07B9-93BE-FACB96207753}"/>
          </ac:spMkLst>
        </pc:spChg>
        <pc:picChg chg="add mod ord">
          <ac:chgData name="Roberto Antonio Mapa" userId="S::roberto.mapa@gsom.polimi.it::48226161-0323-43a2-b5bd-ffec957474ab" providerId="AD" clId="Web-{D23D6F71-D426-4B57-A2A4-3BE51F547D88}" dt="2023-06-03T22:37:48.500" v="235"/>
          <ac:picMkLst>
            <pc:docMk/>
            <pc:sldMk cId="1557146804" sldId="276"/>
            <ac:picMk id="4" creationId="{BAFA6CE9-A46D-99AF-9BEC-46FD0241219E}"/>
          </ac:picMkLst>
        </pc:picChg>
      </pc:sldChg>
      <pc:sldChg chg="addSp delSp modSp new">
        <pc:chgData name="Roberto Antonio Mapa" userId="S::roberto.mapa@gsom.polimi.it::48226161-0323-43a2-b5bd-ffec957474ab" providerId="AD" clId="Web-{D23D6F71-D426-4B57-A2A4-3BE51F547D88}" dt="2023-06-03T22:38:49.729" v="243"/>
        <pc:sldMkLst>
          <pc:docMk/>
          <pc:sldMk cId="4100915278" sldId="277"/>
        </pc:sldMkLst>
        <pc:spChg chg="del">
          <ac:chgData name="Roberto Antonio Mapa" userId="S::roberto.mapa@gsom.polimi.it::48226161-0323-43a2-b5bd-ffec957474ab" providerId="AD" clId="Web-{D23D6F71-D426-4B57-A2A4-3BE51F547D88}" dt="2023-06-03T22:38:49.729" v="243"/>
          <ac:spMkLst>
            <pc:docMk/>
            <pc:sldMk cId="4100915278" sldId="277"/>
            <ac:spMk id="3" creationId="{1FA3ECAC-39DB-0693-C76A-B119D779282B}"/>
          </ac:spMkLst>
        </pc:spChg>
        <pc:picChg chg="add mod ord">
          <ac:chgData name="Roberto Antonio Mapa" userId="S::roberto.mapa@gsom.polimi.it::48226161-0323-43a2-b5bd-ffec957474ab" providerId="AD" clId="Web-{D23D6F71-D426-4B57-A2A4-3BE51F547D88}" dt="2023-06-03T22:38:49.729" v="243"/>
          <ac:picMkLst>
            <pc:docMk/>
            <pc:sldMk cId="4100915278" sldId="277"/>
            <ac:picMk id="4" creationId="{0F9A40BA-DAEE-C9B8-1072-8981F188455F}"/>
          </ac:picMkLst>
        </pc:picChg>
      </pc:sldChg>
      <pc:sldChg chg="addSp delSp modSp new">
        <pc:chgData name="Roberto Antonio Mapa" userId="S::roberto.mapa@gsom.polimi.it::48226161-0323-43a2-b5bd-ffec957474ab" providerId="AD" clId="Web-{D23D6F71-D426-4B57-A2A4-3BE51F547D88}" dt="2023-06-03T22:39:16.339" v="248"/>
        <pc:sldMkLst>
          <pc:docMk/>
          <pc:sldMk cId="965627270" sldId="278"/>
        </pc:sldMkLst>
        <pc:spChg chg="del">
          <ac:chgData name="Roberto Antonio Mapa" userId="S::roberto.mapa@gsom.polimi.it::48226161-0323-43a2-b5bd-ffec957474ab" providerId="AD" clId="Web-{D23D6F71-D426-4B57-A2A4-3BE51F547D88}" dt="2023-06-03T22:39:16.339" v="248"/>
          <ac:spMkLst>
            <pc:docMk/>
            <pc:sldMk cId="965627270" sldId="278"/>
            <ac:spMk id="3" creationId="{8A8DEFE8-2FBB-A133-9635-E0042F248D35}"/>
          </ac:spMkLst>
        </pc:spChg>
        <pc:picChg chg="add mod ord">
          <ac:chgData name="Roberto Antonio Mapa" userId="S::roberto.mapa@gsom.polimi.it::48226161-0323-43a2-b5bd-ffec957474ab" providerId="AD" clId="Web-{D23D6F71-D426-4B57-A2A4-3BE51F547D88}" dt="2023-06-03T22:39:16.339" v="248"/>
          <ac:picMkLst>
            <pc:docMk/>
            <pc:sldMk cId="965627270" sldId="278"/>
            <ac:picMk id="4" creationId="{B84B7987-E4D5-DCA7-0418-123D574266E4}"/>
          </ac:picMkLst>
        </pc:picChg>
      </pc:sldChg>
      <pc:sldChg chg="addSp delSp modSp new">
        <pc:chgData name="Roberto Antonio Mapa" userId="S::roberto.mapa@gsom.polimi.it::48226161-0323-43a2-b5bd-ffec957474ab" providerId="AD" clId="Web-{D23D6F71-D426-4B57-A2A4-3BE51F547D88}" dt="2023-06-03T22:39:19.792" v="249"/>
        <pc:sldMkLst>
          <pc:docMk/>
          <pc:sldMk cId="3156750379" sldId="279"/>
        </pc:sldMkLst>
        <pc:spChg chg="del">
          <ac:chgData name="Roberto Antonio Mapa" userId="S::roberto.mapa@gsom.polimi.it::48226161-0323-43a2-b5bd-ffec957474ab" providerId="AD" clId="Web-{D23D6F71-D426-4B57-A2A4-3BE51F547D88}" dt="2023-06-03T22:39:19.792" v="249"/>
          <ac:spMkLst>
            <pc:docMk/>
            <pc:sldMk cId="3156750379" sldId="279"/>
            <ac:spMk id="3" creationId="{27FA6253-658B-2440-E5BD-B20C06A68E71}"/>
          </ac:spMkLst>
        </pc:spChg>
        <pc:picChg chg="add mod ord">
          <ac:chgData name="Roberto Antonio Mapa" userId="S::roberto.mapa@gsom.polimi.it::48226161-0323-43a2-b5bd-ffec957474ab" providerId="AD" clId="Web-{D23D6F71-D426-4B57-A2A4-3BE51F547D88}" dt="2023-06-03T22:39:19.792" v="249"/>
          <ac:picMkLst>
            <pc:docMk/>
            <pc:sldMk cId="3156750379" sldId="279"/>
            <ac:picMk id="4" creationId="{04CA74AA-1705-46F2-4E0D-7E71BA220711}"/>
          </ac:picMkLst>
        </pc:picChg>
      </pc:sldChg>
      <pc:sldChg chg="modSp new">
        <pc:chgData name="Roberto Antonio Mapa" userId="S::roberto.mapa@gsom.polimi.it::48226161-0323-43a2-b5bd-ffec957474ab" providerId="AD" clId="Web-{D23D6F71-D426-4B57-A2A4-3BE51F547D88}" dt="2023-06-03T22:39:50.918" v="258" actId="20577"/>
        <pc:sldMkLst>
          <pc:docMk/>
          <pc:sldMk cId="336357377" sldId="280"/>
        </pc:sldMkLst>
        <pc:spChg chg="mod">
          <ac:chgData name="Roberto Antonio Mapa" userId="S::roberto.mapa@gsom.polimi.it::48226161-0323-43a2-b5bd-ffec957474ab" providerId="AD" clId="Web-{D23D6F71-D426-4B57-A2A4-3BE51F547D88}" dt="2023-06-03T22:39:50.918" v="258" actId="20577"/>
          <ac:spMkLst>
            <pc:docMk/>
            <pc:sldMk cId="336357377" sldId="280"/>
            <ac:spMk id="2" creationId="{E7787D80-1BAB-B30D-EDD1-38D25E18411A}"/>
          </ac:spMkLst>
        </pc:spChg>
        <pc:spChg chg="mod">
          <ac:chgData name="Roberto Antonio Mapa" userId="S::roberto.mapa@gsom.polimi.it::48226161-0323-43a2-b5bd-ffec957474ab" providerId="AD" clId="Web-{D23D6F71-D426-4B57-A2A4-3BE51F547D88}" dt="2023-06-03T22:39:48.621" v="253" actId="20577"/>
          <ac:spMkLst>
            <pc:docMk/>
            <pc:sldMk cId="336357377" sldId="280"/>
            <ac:spMk id="3" creationId="{B75C7669-6E69-3C9F-6A59-5AF45154709F}"/>
          </ac:spMkLst>
        </pc:spChg>
      </pc:sldChg>
    </pc:docChg>
  </pc:docChgLst>
  <pc:docChgLst>
    <pc:chgData name="Roberto Antonio Mapa" userId="S::roberto.mapa@gsom.polimi.it::48226161-0323-43a2-b5bd-ffec957474ab" providerId="AD" clId="Web-{C840BD13-584D-66B0-899E-0010CC77FF33}"/>
    <pc:docChg chg="addSld delSld modSld sldOrd">
      <pc:chgData name="Roberto Antonio Mapa" userId="S::roberto.mapa@gsom.polimi.it::48226161-0323-43a2-b5bd-ffec957474ab" providerId="AD" clId="Web-{C840BD13-584D-66B0-899E-0010CC77FF33}" dt="2023-06-04T20:39:57.660" v="643" actId="20577"/>
      <pc:docMkLst>
        <pc:docMk/>
      </pc:docMkLst>
      <pc:sldChg chg="modSp addAnim delAnim">
        <pc:chgData name="Roberto Antonio Mapa" userId="S::roberto.mapa@gsom.polimi.it::48226161-0323-43a2-b5bd-ffec957474ab" providerId="AD" clId="Web-{C840BD13-584D-66B0-899E-0010CC77FF33}" dt="2023-06-04T20:32:01.790" v="280" actId="20577"/>
        <pc:sldMkLst>
          <pc:docMk/>
          <pc:sldMk cId="3962583941" sldId="256"/>
        </pc:sldMkLst>
        <pc:spChg chg="mod">
          <ac:chgData name="Roberto Antonio Mapa" userId="S::roberto.mapa@gsom.polimi.it::48226161-0323-43a2-b5bd-ffec957474ab" providerId="AD" clId="Web-{C840BD13-584D-66B0-899E-0010CC77FF33}" dt="2023-06-04T20:32:01.790" v="280" actId="20577"/>
          <ac:spMkLst>
            <pc:docMk/>
            <pc:sldMk cId="3962583941" sldId="256"/>
            <ac:spMk id="2" creationId="{00000000-0000-0000-0000-000000000000}"/>
          </ac:spMkLst>
        </pc:spChg>
        <pc:spChg chg="mod">
          <ac:chgData name="Roberto Antonio Mapa" userId="S::roberto.mapa@gsom.polimi.it::48226161-0323-43a2-b5bd-ffec957474ab" providerId="AD" clId="Web-{C840BD13-584D-66B0-899E-0010CC77FF33}" dt="2023-06-04T20:29:07.880" v="231" actId="20577"/>
          <ac:spMkLst>
            <pc:docMk/>
            <pc:sldMk cId="3962583941" sldId="256"/>
            <ac:spMk id="3" creationId="{00000000-0000-0000-0000-000000000000}"/>
          </ac:spMkLst>
        </pc:spChg>
      </pc:sldChg>
      <pc:sldChg chg="add del">
        <pc:chgData name="Roberto Antonio Mapa" userId="S::roberto.mapa@gsom.polimi.it::48226161-0323-43a2-b5bd-ffec957474ab" providerId="AD" clId="Web-{C840BD13-584D-66B0-899E-0010CC77FF33}" dt="2023-06-04T20:11:57.716" v="3"/>
        <pc:sldMkLst>
          <pc:docMk/>
          <pc:sldMk cId="3095145007" sldId="259"/>
        </pc:sldMkLst>
      </pc:sldChg>
      <pc:sldChg chg="del">
        <pc:chgData name="Roberto Antonio Mapa" userId="S::roberto.mapa@gsom.polimi.it::48226161-0323-43a2-b5bd-ffec957474ab" providerId="AD" clId="Web-{C840BD13-584D-66B0-899E-0010CC77FF33}" dt="2023-06-04T20:11:56.497" v="2"/>
        <pc:sldMkLst>
          <pc:docMk/>
          <pc:sldMk cId="2591112160" sldId="262"/>
        </pc:sldMkLst>
      </pc:sldChg>
      <pc:sldChg chg="addSp delSp modSp ord">
        <pc:chgData name="Roberto Antonio Mapa" userId="S::roberto.mapa@gsom.polimi.it::48226161-0323-43a2-b5bd-ffec957474ab" providerId="AD" clId="Web-{C840BD13-584D-66B0-899E-0010CC77FF33}" dt="2023-06-04T20:34:27.809" v="283" actId="20577"/>
        <pc:sldMkLst>
          <pc:docMk/>
          <pc:sldMk cId="2191501046" sldId="282"/>
        </pc:sldMkLst>
        <pc:spChg chg="mod">
          <ac:chgData name="Roberto Antonio Mapa" userId="S::roberto.mapa@gsom.polimi.it::48226161-0323-43a2-b5bd-ffec957474ab" providerId="AD" clId="Web-{C840BD13-584D-66B0-899E-0010CC77FF33}" dt="2023-06-04T20:20:54.837" v="50"/>
          <ac:spMkLst>
            <pc:docMk/>
            <pc:sldMk cId="2191501046" sldId="282"/>
            <ac:spMk id="2" creationId="{D1608A6F-27FE-3CDA-7320-196E4878CC38}"/>
          </ac:spMkLst>
        </pc:spChg>
        <pc:spChg chg="mod">
          <ac:chgData name="Roberto Antonio Mapa" userId="S::roberto.mapa@gsom.polimi.it::48226161-0323-43a2-b5bd-ffec957474ab" providerId="AD" clId="Web-{C840BD13-584D-66B0-899E-0010CC77FF33}" dt="2023-06-04T20:34:27.809" v="283" actId="20577"/>
          <ac:spMkLst>
            <pc:docMk/>
            <pc:sldMk cId="2191501046" sldId="282"/>
            <ac:spMk id="8" creationId="{4127AD02-70C4-316D-6B6C-ED19C6E2F8DA}"/>
          </ac:spMkLst>
        </pc:spChg>
        <pc:spChg chg="del">
          <ac:chgData name="Roberto Antonio Mapa" userId="S::roberto.mapa@gsom.polimi.it::48226161-0323-43a2-b5bd-ffec957474ab" providerId="AD" clId="Web-{C840BD13-584D-66B0-899E-0010CC77FF33}" dt="2023-06-04T20:20:54.837" v="50"/>
          <ac:spMkLst>
            <pc:docMk/>
            <pc:sldMk cId="2191501046" sldId="282"/>
            <ac:spMk id="42" creationId="{C5278130-DFE0-457B-8698-88DF69019DDE}"/>
          </ac:spMkLst>
        </pc:spChg>
        <pc:spChg chg="del">
          <ac:chgData name="Roberto Antonio Mapa" userId="S::roberto.mapa@gsom.polimi.it::48226161-0323-43a2-b5bd-ffec957474ab" providerId="AD" clId="Web-{C840BD13-584D-66B0-899E-0010CC77FF33}" dt="2023-06-04T20:20:54.837" v="50"/>
          <ac:spMkLst>
            <pc:docMk/>
            <pc:sldMk cId="2191501046" sldId="282"/>
            <ac:spMk id="44" creationId="{2F99531B-1681-4D6E-BECB-18325B33A618}"/>
          </ac:spMkLst>
        </pc:spChg>
        <pc:spChg chg="del">
          <ac:chgData name="Roberto Antonio Mapa" userId="S::roberto.mapa@gsom.polimi.it::48226161-0323-43a2-b5bd-ffec957474ab" providerId="AD" clId="Web-{C840BD13-584D-66B0-899E-0010CC77FF33}" dt="2023-06-04T20:20:54.837" v="50"/>
          <ac:spMkLst>
            <pc:docMk/>
            <pc:sldMk cId="2191501046" sldId="282"/>
            <ac:spMk id="46" creationId="{E051D928-BC5E-41A3-9164-409DC1436658}"/>
          </ac:spMkLst>
        </pc:spChg>
        <pc:spChg chg="add">
          <ac:chgData name="Roberto Antonio Mapa" userId="S::roberto.mapa@gsom.polimi.it::48226161-0323-43a2-b5bd-ffec957474ab" providerId="AD" clId="Web-{C840BD13-584D-66B0-899E-0010CC77FF33}" dt="2023-06-04T20:20:54.837" v="50"/>
          <ac:spMkLst>
            <pc:docMk/>
            <pc:sldMk cId="2191501046" sldId="282"/>
            <ac:spMk id="56" creationId="{F13C74B1-5B17-4795-BED0-7140497B445A}"/>
          </ac:spMkLst>
        </pc:spChg>
        <pc:spChg chg="add">
          <ac:chgData name="Roberto Antonio Mapa" userId="S::roberto.mapa@gsom.polimi.it::48226161-0323-43a2-b5bd-ffec957474ab" providerId="AD" clId="Web-{C840BD13-584D-66B0-899E-0010CC77FF33}" dt="2023-06-04T20:20:54.837" v="50"/>
          <ac:spMkLst>
            <pc:docMk/>
            <pc:sldMk cId="2191501046" sldId="282"/>
            <ac:spMk id="58" creationId="{D4974D33-8DC5-464E-8C6D-BE58F0669C17}"/>
          </ac:spMkLst>
        </pc:spChg>
        <pc:picChg chg="del">
          <ac:chgData name="Roberto Antonio Mapa" userId="S::roberto.mapa@gsom.polimi.it::48226161-0323-43a2-b5bd-ffec957474ab" providerId="AD" clId="Web-{C840BD13-584D-66B0-899E-0010CC77FF33}" dt="2023-06-04T20:16:21.612" v="43"/>
          <ac:picMkLst>
            <pc:docMk/>
            <pc:sldMk cId="2191501046" sldId="282"/>
            <ac:picMk id="5" creationId="{FB3F9B51-78F2-E4E7-F10B-8599952B6560}"/>
          </ac:picMkLst>
        </pc:picChg>
        <pc:picChg chg="add">
          <ac:chgData name="Roberto Antonio Mapa" userId="S::roberto.mapa@gsom.polimi.it::48226161-0323-43a2-b5bd-ffec957474ab" providerId="AD" clId="Web-{C840BD13-584D-66B0-899E-0010CC77FF33}" dt="2023-06-04T20:20:54.837" v="50"/>
          <ac:picMkLst>
            <pc:docMk/>
            <pc:sldMk cId="2191501046" sldId="282"/>
            <ac:picMk id="52" creationId="{25E21E04-C3BE-DDF7-B93E-BD0463711138}"/>
          </ac:picMkLst>
        </pc:picChg>
        <pc:cxnChg chg="del">
          <ac:chgData name="Roberto Antonio Mapa" userId="S::roberto.mapa@gsom.polimi.it::48226161-0323-43a2-b5bd-ffec957474ab" providerId="AD" clId="Web-{C840BD13-584D-66B0-899E-0010CC77FF33}" dt="2023-06-04T20:20:54.837" v="50"/>
          <ac:cxnSpMkLst>
            <pc:docMk/>
            <pc:sldMk cId="2191501046" sldId="282"/>
            <ac:cxnSpMk id="48" creationId="{F085D7B9-E066-4923-8CB7-294BF306296A}"/>
          </ac:cxnSpMkLst>
        </pc:cxnChg>
        <pc:cxnChg chg="del">
          <ac:chgData name="Roberto Antonio Mapa" userId="S::roberto.mapa@gsom.polimi.it::48226161-0323-43a2-b5bd-ffec957474ab" providerId="AD" clId="Web-{C840BD13-584D-66B0-899E-0010CC77FF33}" dt="2023-06-04T20:20:54.837" v="50"/>
          <ac:cxnSpMkLst>
            <pc:docMk/>
            <pc:sldMk cId="2191501046" sldId="282"/>
            <ac:cxnSpMk id="50" creationId="{25443840-A796-4C43-8DC1-1B738EFEC522}"/>
          </ac:cxnSpMkLst>
        </pc:cxnChg>
      </pc:sldChg>
      <pc:sldChg chg="addSp delSp modSp add ord replId">
        <pc:chgData name="Roberto Antonio Mapa" userId="S::roberto.mapa@gsom.polimi.it::48226161-0323-43a2-b5bd-ffec957474ab" providerId="AD" clId="Web-{C840BD13-584D-66B0-899E-0010CC77FF33}" dt="2023-06-04T20:31:55.149" v="269" actId="20577"/>
        <pc:sldMkLst>
          <pc:docMk/>
          <pc:sldMk cId="29080002" sldId="284"/>
        </pc:sldMkLst>
        <pc:spChg chg="mod">
          <ac:chgData name="Roberto Antonio Mapa" userId="S::roberto.mapa@gsom.polimi.it::48226161-0323-43a2-b5bd-ffec957474ab" providerId="AD" clId="Web-{C840BD13-584D-66B0-899E-0010CC77FF33}" dt="2023-06-04T20:16:56.020" v="46"/>
          <ac:spMkLst>
            <pc:docMk/>
            <pc:sldMk cId="29080002" sldId="284"/>
            <ac:spMk id="2" creationId="{D1608A6F-27FE-3CDA-7320-196E4878CC38}"/>
          </ac:spMkLst>
        </pc:spChg>
        <pc:spChg chg="mod">
          <ac:chgData name="Roberto Antonio Mapa" userId="S::roberto.mapa@gsom.polimi.it::48226161-0323-43a2-b5bd-ffec957474ab" providerId="AD" clId="Web-{C840BD13-584D-66B0-899E-0010CC77FF33}" dt="2023-06-04T20:31:55.149" v="269" actId="20577"/>
          <ac:spMkLst>
            <pc:docMk/>
            <pc:sldMk cId="29080002" sldId="284"/>
            <ac:spMk id="8" creationId="{4127AD02-70C4-316D-6B6C-ED19C6E2F8DA}"/>
          </ac:spMkLst>
        </pc:spChg>
        <pc:spChg chg="del">
          <ac:chgData name="Roberto Antonio Mapa" userId="S::roberto.mapa@gsom.polimi.it::48226161-0323-43a2-b5bd-ffec957474ab" providerId="AD" clId="Web-{C840BD13-584D-66B0-899E-0010CC77FF33}" dt="2023-06-04T20:16:56.020" v="46"/>
          <ac:spMkLst>
            <pc:docMk/>
            <pc:sldMk cId="29080002" sldId="284"/>
            <ac:spMk id="42" creationId="{C5278130-DFE0-457B-8698-88DF69019DDE}"/>
          </ac:spMkLst>
        </pc:spChg>
        <pc:spChg chg="del">
          <ac:chgData name="Roberto Antonio Mapa" userId="S::roberto.mapa@gsom.polimi.it::48226161-0323-43a2-b5bd-ffec957474ab" providerId="AD" clId="Web-{C840BD13-584D-66B0-899E-0010CC77FF33}" dt="2023-06-04T20:16:56.020" v="46"/>
          <ac:spMkLst>
            <pc:docMk/>
            <pc:sldMk cId="29080002" sldId="284"/>
            <ac:spMk id="44" creationId="{2F99531B-1681-4D6E-BECB-18325B33A618}"/>
          </ac:spMkLst>
        </pc:spChg>
        <pc:spChg chg="del">
          <ac:chgData name="Roberto Antonio Mapa" userId="S::roberto.mapa@gsom.polimi.it::48226161-0323-43a2-b5bd-ffec957474ab" providerId="AD" clId="Web-{C840BD13-584D-66B0-899E-0010CC77FF33}" dt="2023-06-04T20:16:56.020" v="46"/>
          <ac:spMkLst>
            <pc:docMk/>
            <pc:sldMk cId="29080002" sldId="284"/>
            <ac:spMk id="46" creationId="{E051D928-BC5E-41A3-9164-409DC1436658}"/>
          </ac:spMkLst>
        </pc:spChg>
        <pc:spChg chg="add">
          <ac:chgData name="Roberto Antonio Mapa" userId="S::roberto.mapa@gsom.polimi.it::48226161-0323-43a2-b5bd-ffec957474ab" providerId="AD" clId="Web-{C840BD13-584D-66B0-899E-0010CC77FF33}" dt="2023-06-04T20:16:56.020" v="46"/>
          <ac:spMkLst>
            <pc:docMk/>
            <pc:sldMk cId="29080002" sldId="284"/>
            <ac:spMk id="55" creationId="{7FF47CB7-972F-479F-A36D-9E72D26EC8DA}"/>
          </ac:spMkLst>
        </pc:spChg>
        <pc:spChg chg="add">
          <ac:chgData name="Roberto Antonio Mapa" userId="S::roberto.mapa@gsom.polimi.it::48226161-0323-43a2-b5bd-ffec957474ab" providerId="AD" clId="Web-{C840BD13-584D-66B0-899E-0010CC77FF33}" dt="2023-06-04T20:16:56.020" v="46"/>
          <ac:spMkLst>
            <pc:docMk/>
            <pc:sldMk cId="29080002" sldId="284"/>
            <ac:spMk id="57" creationId="{0D153B68-5844-490D-8E67-F616D6D721CA}"/>
          </ac:spMkLst>
        </pc:spChg>
        <pc:spChg chg="add">
          <ac:chgData name="Roberto Antonio Mapa" userId="S::roberto.mapa@gsom.polimi.it::48226161-0323-43a2-b5bd-ffec957474ab" providerId="AD" clId="Web-{C840BD13-584D-66B0-899E-0010CC77FF33}" dt="2023-06-04T20:16:56.020" v="46"/>
          <ac:spMkLst>
            <pc:docMk/>
            <pc:sldMk cId="29080002" sldId="284"/>
            <ac:spMk id="59" creationId="{9A0D773F-7A7D-4DBB-9DEA-86BB8B8F4BC8}"/>
          </ac:spMkLst>
        </pc:spChg>
        <pc:picChg chg="add mod">
          <ac:chgData name="Roberto Antonio Mapa" userId="S::roberto.mapa@gsom.polimi.it::48226161-0323-43a2-b5bd-ffec957474ab" providerId="AD" clId="Web-{C840BD13-584D-66B0-899E-0010CC77FF33}" dt="2023-06-04T20:25:56.954" v="138" actId="1076"/>
          <ac:picMkLst>
            <pc:docMk/>
            <pc:sldMk cId="29080002" sldId="284"/>
            <ac:picMk id="3" creationId="{A2C2592F-75BC-5F20-5E1C-9C976FC925E5}"/>
          </ac:picMkLst>
        </pc:picChg>
        <pc:picChg chg="del mod">
          <ac:chgData name="Roberto Antonio Mapa" userId="S::roberto.mapa@gsom.polimi.it::48226161-0323-43a2-b5bd-ffec957474ab" providerId="AD" clId="Web-{C840BD13-584D-66B0-899E-0010CC77FF33}" dt="2023-06-04T20:25:49" v="134"/>
          <ac:picMkLst>
            <pc:docMk/>
            <pc:sldMk cId="29080002" sldId="284"/>
            <ac:picMk id="5" creationId="{FB3F9B51-78F2-E4E7-F10B-8599952B6560}"/>
          </ac:picMkLst>
        </pc:picChg>
        <pc:cxnChg chg="del">
          <ac:chgData name="Roberto Antonio Mapa" userId="S::roberto.mapa@gsom.polimi.it::48226161-0323-43a2-b5bd-ffec957474ab" providerId="AD" clId="Web-{C840BD13-584D-66B0-899E-0010CC77FF33}" dt="2023-06-04T20:16:56.020" v="46"/>
          <ac:cxnSpMkLst>
            <pc:docMk/>
            <pc:sldMk cId="29080002" sldId="284"/>
            <ac:cxnSpMk id="48" creationId="{F085D7B9-E066-4923-8CB7-294BF306296A}"/>
          </ac:cxnSpMkLst>
        </pc:cxnChg>
        <pc:cxnChg chg="del">
          <ac:chgData name="Roberto Antonio Mapa" userId="S::roberto.mapa@gsom.polimi.it::48226161-0323-43a2-b5bd-ffec957474ab" providerId="AD" clId="Web-{C840BD13-584D-66B0-899E-0010CC77FF33}" dt="2023-06-04T20:16:56.020" v="46"/>
          <ac:cxnSpMkLst>
            <pc:docMk/>
            <pc:sldMk cId="29080002" sldId="284"/>
            <ac:cxnSpMk id="50" creationId="{25443840-A796-4C43-8DC1-1B738EFEC522}"/>
          </ac:cxnSpMkLst>
        </pc:cxnChg>
      </pc:sldChg>
      <pc:sldChg chg="modSp add replId">
        <pc:chgData name="Roberto Antonio Mapa" userId="S::roberto.mapa@gsom.polimi.it::48226161-0323-43a2-b5bd-ffec957474ab" providerId="AD" clId="Web-{C840BD13-584D-66B0-899E-0010CC77FF33}" dt="2023-06-04T20:39:57.660" v="643" actId="20577"/>
        <pc:sldMkLst>
          <pc:docMk/>
          <pc:sldMk cId="2484519119" sldId="285"/>
        </pc:sldMkLst>
        <pc:spChg chg="mod">
          <ac:chgData name="Roberto Antonio Mapa" userId="S::roberto.mapa@gsom.polimi.it::48226161-0323-43a2-b5bd-ffec957474ab" providerId="AD" clId="Web-{C840BD13-584D-66B0-899E-0010CC77FF33}" dt="2023-06-04T20:22:56.965" v="93" actId="20577"/>
          <ac:spMkLst>
            <pc:docMk/>
            <pc:sldMk cId="2484519119" sldId="285"/>
            <ac:spMk id="2" creationId="{D1608A6F-27FE-3CDA-7320-196E4878CC38}"/>
          </ac:spMkLst>
        </pc:spChg>
        <pc:spChg chg="mod">
          <ac:chgData name="Roberto Antonio Mapa" userId="S::roberto.mapa@gsom.polimi.it::48226161-0323-43a2-b5bd-ffec957474ab" providerId="AD" clId="Web-{C840BD13-584D-66B0-899E-0010CC77FF33}" dt="2023-06-04T20:39:57.660" v="643" actId="20577"/>
          <ac:spMkLst>
            <pc:docMk/>
            <pc:sldMk cId="2484519119" sldId="285"/>
            <ac:spMk id="8" creationId="{4127AD02-70C4-316D-6B6C-ED19C6E2F8DA}"/>
          </ac:spMkLst>
        </pc:spChg>
      </pc:sldChg>
    </pc:docChg>
  </pc:docChgLst>
  <pc:docChgLst>
    <pc:chgData name="Roberto Antonio Mapa" userId="S::roberto.mapa@gsom.polimi.it::48226161-0323-43a2-b5bd-ffec957474ab" providerId="AD" clId="Web-{BA680EC2-CAFA-E7AD-60BD-FA76F6BE87A9}"/>
    <pc:docChg chg="addSld delSld modSld sldOrd">
      <pc:chgData name="Roberto Antonio Mapa" userId="S::roberto.mapa@gsom.polimi.it::48226161-0323-43a2-b5bd-ffec957474ab" providerId="AD" clId="Web-{BA680EC2-CAFA-E7AD-60BD-FA76F6BE87A9}" dt="2023-06-05T11:53:38.522" v="1035" actId="20577"/>
      <pc:docMkLst>
        <pc:docMk/>
      </pc:docMkLst>
      <pc:sldChg chg="addSp delSp modSp">
        <pc:chgData name="Roberto Antonio Mapa" userId="S::roberto.mapa@gsom.polimi.it::48226161-0323-43a2-b5bd-ffec957474ab" providerId="AD" clId="Web-{BA680EC2-CAFA-E7AD-60BD-FA76F6BE87A9}" dt="2023-06-05T08:45:48.640" v="24"/>
        <pc:sldMkLst>
          <pc:docMk/>
          <pc:sldMk cId="3423261554" sldId="260"/>
        </pc:sldMkLst>
        <pc:picChg chg="add del mod">
          <ac:chgData name="Roberto Antonio Mapa" userId="S::roberto.mapa@gsom.polimi.it::48226161-0323-43a2-b5bd-ffec957474ab" providerId="AD" clId="Web-{BA680EC2-CAFA-E7AD-60BD-FA76F6BE87A9}" dt="2023-06-05T08:45:48.640" v="24"/>
          <ac:picMkLst>
            <pc:docMk/>
            <pc:sldMk cId="3423261554" sldId="260"/>
            <ac:picMk id="4" creationId="{77B31F14-09DB-2237-DF6F-3FF13EA98F98}"/>
          </ac:picMkLst>
        </pc:picChg>
        <pc:picChg chg="add del mod">
          <ac:chgData name="Roberto Antonio Mapa" userId="S::roberto.mapa@gsom.polimi.it::48226161-0323-43a2-b5bd-ffec957474ab" providerId="AD" clId="Web-{BA680EC2-CAFA-E7AD-60BD-FA76F6BE87A9}" dt="2023-06-05T08:43:11.995" v="4"/>
          <ac:picMkLst>
            <pc:docMk/>
            <pc:sldMk cId="3423261554" sldId="260"/>
            <ac:picMk id="5" creationId="{D2CE50B6-01FA-04A4-ED2E-54F96427AC80}"/>
          </ac:picMkLst>
        </pc:picChg>
      </pc:sldChg>
      <pc:sldChg chg="modSp">
        <pc:chgData name="Roberto Antonio Mapa" userId="S::roberto.mapa@gsom.polimi.it::48226161-0323-43a2-b5bd-ffec957474ab" providerId="AD" clId="Web-{BA680EC2-CAFA-E7AD-60BD-FA76F6BE87A9}" dt="2023-06-05T11:41:43.108" v="999" actId="1076"/>
        <pc:sldMkLst>
          <pc:docMk/>
          <pc:sldMk cId="3449142378" sldId="263"/>
        </pc:sldMkLst>
        <pc:spChg chg="mod">
          <ac:chgData name="Roberto Antonio Mapa" userId="S::roberto.mapa@gsom.polimi.it::48226161-0323-43a2-b5bd-ffec957474ab" providerId="AD" clId="Web-{BA680EC2-CAFA-E7AD-60BD-FA76F6BE87A9}" dt="2023-06-05T11:41:43.108" v="999" actId="1076"/>
          <ac:spMkLst>
            <pc:docMk/>
            <pc:sldMk cId="3449142378" sldId="263"/>
            <ac:spMk id="6" creationId="{CC73924A-CF20-2AB3-8F28-C9A040113509}"/>
          </ac:spMkLst>
        </pc:spChg>
      </pc:sldChg>
      <pc:sldChg chg="modSp">
        <pc:chgData name="Roberto Antonio Mapa" userId="S::roberto.mapa@gsom.polimi.it::48226161-0323-43a2-b5bd-ffec957474ab" providerId="AD" clId="Web-{BA680EC2-CAFA-E7AD-60BD-FA76F6BE87A9}" dt="2023-06-05T11:09:40.700" v="309" actId="20577"/>
        <pc:sldMkLst>
          <pc:docMk/>
          <pc:sldMk cId="1202920972" sldId="265"/>
        </pc:sldMkLst>
        <pc:spChg chg="mod">
          <ac:chgData name="Roberto Antonio Mapa" userId="S::roberto.mapa@gsom.polimi.it::48226161-0323-43a2-b5bd-ffec957474ab" providerId="AD" clId="Web-{BA680EC2-CAFA-E7AD-60BD-FA76F6BE87A9}" dt="2023-06-05T11:09:37.997" v="307" actId="20577"/>
          <ac:spMkLst>
            <pc:docMk/>
            <pc:sldMk cId="1202920972" sldId="265"/>
            <ac:spMk id="3" creationId="{239A108E-40D4-29F1-B7C6-069A9C1C055C}"/>
          </ac:spMkLst>
        </pc:spChg>
        <pc:spChg chg="mod">
          <ac:chgData name="Roberto Antonio Mapa" userId="S::roberto.mapa@gsom.polimi.it::48226161-0323-43a2-b5bd-ffec957474ab" providerId="AD" clId="Web-{BA680EC2-CAFA-E7AD-60BD-FA76F6BE87A9}" dt="2023-06-05T11:09:40.700" v="309" actId="20577"/>
          <ac:spMkLst>
            <pc:docMk/>
            <pc:sldMk cId="1202920972" sldId="265"/>
            <ac:spMk id="5" creationId="{03D25D94-77AD-B7D8-ABEE-5F7FE003A878}"/>
          </ac:spMkLst>
        </pc:spChg>
      </pc:sldChg>
      <pc:sldChg chg="modSp">
        <pc:chgData name="Roberto Antonio Mapa" userId="S::roberto.mapa@gsom.polimi.it::48226161-0323-43a2-b5bd-ffec957474ab" providerId="AD" clId="Web-{BA680EC2-CAFA-E7AD-60BD-FA76F6BE87A9}" dt="2023-06-05T08:46:10.281" v="25"/>
        <pc:sldMkLst>
          <pc:docMk/>
          <pc:sldMk cId="2937128218" sldId="266"/>
        </pc:sldMkLst>
        <pc:picChg chg="mod">
          <ac:chgData name="Roberto Antonio Mapa" userId="S::roberto.mapa@gsom.polimi.it::48226161-0323-43a2-b5bd-ffec957474ab" providerId="AD" clId="Web-{BA680EC2-CAFA-E7AD-60BD-FA76F6BE87A9}" dt="2023-06-05T08:46:10.281" v="25"/>
          <ac:picMkLst>
            <pc:docMk/>
            <pc:sldMk cId="2937128218" sldId="266"/>
            <ac:picMk id="4" creationId="{7E2391F8-665F-3DE5-8CC6-180E555E2BA0}"/>
          </ac:picMkLst>
        </pc:picChg>
      </pc:sldChg>
      <pc:sldChg chg="modSp ord">
        <pc:chgData name="Roberto Antonio Mapa" userId="S::roberto.mapa@gsom.polimi.it::48226161-0323-43a2-b5bd-ffec957474ab" providerId="AD" clId="Web-{BA680EC2-CAFA-E7AD-60BD-FA76F6BE87A9}" dt="2023-06-05T11:04:16.611" v="236" actId="20577"/>
        <pc:sldMkLst>
          <pc:docMk/>
          <pc:sldMk cId="81046746" sldId="270"/>
        </pc:sldMkLst>
        <pc:spChg chg="mod">
          <ac:chgData name="Roberto Antonio Mapa" userId="S::roberto.mapa@gsom.polimi.it::48226161-0323-43a2-b5bd-ffec957474ab" providerId="AD" clId="Web-{BA680EC2-CAFA-E7AD-60BD-FA76F6BE87A9}" dt="2023-06-05T08:51:34.555" v="94" actId="20577"/>
          <ac:spMkLst>
            <pc:docMk/>
            <pc:sldMk cId="81046746" sldId="270"/>
            <ac:spMk id="2" creationId="{334E185F-3CE5-61FF-BD4D-74F51BE800BE}"/>
          </ac:spMkLst>
        </pc:spChg>
        <pc:spChg chg="mod">
          <ac:chgData name="Roberto Antonio Mapa" userId="S::roberto.mapa@gsom.polimi.it::48226161-0323-43a2-b5bd-ffec957474ab" providerId="AD" clId="Web-{BA680EC2-CAFA-E7AD-60BD-FA76F6BE87A9}" dt="2023-06-05T11:04:16.611" v="236" actId="20577"/>
          <ac:spMkLst>
            <pc:docMk/>
            <pc:sldMk cId="81046746" sldId="270"/>
            <ac:spMk id="12" creationId="{D6CD1698-A4E4-D70B-8B10-8227C0DAAA79}"/>
          </ac:spMkLst>
        </pc:spChg>
      </pc:sldChg>
      <pc:sldChg chg="modSp">
        <pc:chgData name="Roberto Antonio Mapa" userId="S::roberto.mapa@gsom.polimi.it::48226161-0323-43a2-b5bd-ffec957474ab" providerId="AD" clId="Web-{BA680EC2-CAFA-E7AD-60BD-FA76F6BE87A9}" dt="2023-06-05T11:44:37.566" v="1032" actId="1076"/>
        <pc:sldMkLst>
          <pc:docMk/>
          <pc:sldMk cId="253103788" sldId="283"/>
        </pc:sldMkLst>
        <pc:spChg chg="mod">
          <ac:chgData name="Roberto Antonio Mapa" userId="S::roberto.mapa@gsom.polimi.it::48226161-0323-43a2-b5bd-ffec957474ab" providerId="AD" clId="Web-{BA680EC2-CAFA-E7AD-60BD-FA76F6BE87A9}" dt="2023-06-05T11:44:37.566" v="1032" actId="1076"/>
          <ac:spMkLst>
            <pc:docMk/>
            <pc:sldMk cId="253103788" sldId="283"/>
            <ac:spMk id="2" creationId="{D3A7EB5E-101A-BE8D-2FE3-A6AAD67A5F15}"/>
          </ac:spMkLst>
        </pc:spChg>
        <pc:spChg chg="mod">
          <ac:chgData name="Roberto Antonio Mapa" userId="S::roberto.mapa@gsom.polimi.it::48226161-0323-43a2-b5bd-ffec957474ab" providerId="AD" clId="Web-{BA680EC2-CAFA-E7AD-60BD-FA76F6BE87A9}" dt="2023-06-05T11:33:46.029" v="929" actId="20577"/>
          <ac:spMkLst>
            <pc:docMk/>
            <pc:sldMk cId="253103788" sldId="283"/>
            <ac:spMk id="3" creationId="{9A13100C-DDB2-5B43-801E-36766C05832D}"/>
          </ac:spMkLst>
        </pc:spChg>
        <pc:picChg chg="mod">
          <ac:chgData name="Roberto Antonio Mapa" userId="S::roberto.mapa@gsom.polimi.it::48226161-0323-43a2-b5bd-ffec957474ab" providerId="AD" clId="Web-{BA680EC2-CAFA-E7AD-60BD-FA76F6BE87A9}" dt="2023-06-05T08:46:33.782" v="26"/>
          <ac:picMkLst>
            <pc:docMk/>
            <pc:sldMk cId="253103788" sldId="283"/>
            <ac:picMk id="4" creationId="{73939708-9C00-E6FC-C4EE-66AFEFF4CE17}"/>
          </ac:picMkLst>
        </pc:picChg>
      </pc:sldChg>
      <pc:sldChg chg="modSp">
        <pc:chgData name="Roberto Antonio Mapa" userId="S::roberto.mapa@gsom.polimi.it::48226161-0323-43a2-b5bd-ffec957474ab" providerId="AD" clId="Web-{BA680EC2-CAFA-E7AD-60BD-FA76F6BE87A9}" dt="2023-06-05T08:44:31.451" v="23" actId="20577"/>
        <pc:sldMkLst>
          <pc:docMk/>
          <pc:sldMk cId="2484519119" sldId="285"/>
        </pc:sldMkLst>
        <pc:spChg chg="mod">
          <ac:chgData name="Roberto Antonio Mapa" userId="S::roberto.mapa@gsom.polimi.it::48226161-0323-43a2-b5bd-ffec957474ab" providerId="AD" clId="Web-{BA680EC2-CAFA-E7AD-60BD-FA76F6BE87A9}" dt="2023-06-05T08:44:31.451" v="23" actId="20577"/>
          <ac:spMkLst>
            <pc:docMk/>
            <pc:sldMk cId="2484519119" sldId="285"/>
            <ac:spMk id="8" creationId="{4127AD02-70C4-316D-6B6C-ED19C6E2F8DA}"/>
          </ac:spMkLst>
        </pc:spChg>
      </pc:sldChg>
      <pc:sldChg chg="modSp">
        <pc:chgData name="Roberto Antonio Mapa" userId="S::roberto.mapa@gsom.polimi.it::48226161-0323-43a2-b5bd-ffec957474ab" providerId="AD" clId="Web-{BA680EC2-CAFA-E7AD-60BD-FA76F6BE87A9}" dt="2023-06-05T11:09:23.246" v="301" actId="20577"/>
        <pc:sldMkLst>
          <pc:docMk/>
          <pc:sldMk cId="1788357705" sldId="286"/>
        </pc:sldMkLst>
        <pc:spChg chg="mod">
          <ac:chgData name="Roberto Antonio Mapa" userId="S::roberto.mapa@gsom.polimi.it::48226161-0323-43a2-b5bd-ffec957474ab" providerId="AD" clId="Web-{BA680EC2-CAFA-E7AD-60BD-FA76F6BE87A9}" dt="2023-06-05T11:09:23.246" v="301" actId="20577"/>
          <ac:spMkLst>
            <pc:docMk/>
            <pc:sldMk cId="1788357705" sldId="286"/>
            <ac:spMk id="5" creationId="{03D25D94-77AD-B7D8-ABEE-5F7FE003A878}"/>
          </ac:spMkLst>
        </pc:spChg>
      </pc:sldChg>
      <pc:sldChg chg="addSp delSp modSp">
        <pc:chgData name="Roberto Antonio Mapa" userId="S::roberto.mapa@gsom.polimi.it::48226161-0323-43a2-b5bd-ffec957474ab" providerId="AD" clId="Web-{BA680EC2-CAFA-E7AD-60BD-FA76F6BE87A9}" dt="2023-06-05T11:36:13.800" v="967" actId="14100"/>
        <pc:sldMkLst>
          <pc:docMk/>
          <pc:sldMk cId="815594824" sldId="287"/>
        </pc:sldMkLst>
        <pc:spChg chg="mod">
          <ac:chgData name="Roberto Antonio Mapa" userId="S::roberto.mapa@gsom.polimi.it::48226161-0323-43a2-b5bd-ffec957474ab" providerId="AD" clId="Web-{BA680EC2-CAFA-E7AD-60BD-FA76F6BE87A9}" dt="2023-06-05T11:36:13.800" v="967" actId="14100"/>
          <ac:spMkLst>
            <pc:docMk/>
            <pc:sldMk cId="815594824" sldId="287"/>
            <ac:spMk id="8" creationId="{FA278C81-3D6A-F2D9-A239-9457D5C47D23}"/>
          </ac:spMkLst>
        </pc:spChg>
        <pc:picChg chg="add mod">
          <ac:chgData name="Roberto Antonio Mapa" userId="S::roberto.mapa@gsom.polimi.it::48226161-0323-43a2-b5bd-ffec957474ab" providerId="AD" clId="Web-{BA680EC2-CAFA-E7AD-60BD-FA76F6BE87A9}" dt="2023-06-05T09:22:57.974" v="99" actId="1076"/>
          <ac:picMkLst>
            <pc:docMk/>
            <pc:sldMk cId="815594824" sldId="287"/>
            <ac:picMk id="3" creationId="{5B0011F8-1385-1D4B-2163-A073C93B1EAB}"/>
          </ac:picMkLst>
        </pc:picChg>
        <pc:picChg chg="del">
          <ac:chgData name="Roberto Antonio Mapa" userId="S::roberto.mapa@gsom.polimi.it::48226161-0323-43a2-b5bd-ffec957474ab" providerId="AD" clId="Web-{BA680EC2-CAFA-E7AD-60BD-FA76F6BE87A9}" dt="2023-06-05T09:22:44.098" v="95"/>
          <ac:picMkLst>
            <pc:docMk/>
            <pc:sldMk cId="815594824" sldId="287"/>
            <ac:picMk id="6" creationId="{982E3F77-BDE3-B737-8A2A-DFF7FE0497A4}"/>
          </ac:picMkLst>
        </pc:picChg>
      </pc:sldChg>
      <pc:sldChg chg="addSp delSp modSp">
        <pc:chgData name="Roberto Antonio Mapa" userId="S::roberto.mapa@gsom.polimi.it::48226161-0323-43a2-b5bd-ffec957474ab" providerId="AD" clId="Web-{BA680EC2-CAFA-E7AD-60BD-FA76F6BE87A9}" dt="2023-06-05T11:44:17.706" v="1031" actId="20577"/>
        <pc:sldMkLst>
          <pc:docMk/>
          <pc:sldMk cId="3545830491" sldId="288"/>
        </pc:sldMkLst>
        <pc:spChg chg="add mod">
          <ac:chgData name="Roberto Antonio Mapa" userId="S::roberto.mapa@gsom.polimi.it::48226161-0323-43a2-b5bd-ffec957474ab" providerId="AD" clId="Web-{BA680EC2-CAFA-E7AD-60BD-FA76F6BE87A9}" dt="2023-06-05T11:44:17.706" v="1031" actId="20577"/>
          <ac:spMkLst>
            <pc:docMk/>
            <pc:sldMk cId="3545830491" sldId="288"/>
            <ac:spMk id="3" creationId="{D101225E-EC65-8FC7-9BB2-02AE31760FD0}"/>
          </ac:spMkLst>
        </pc:spChg>
        <pc:spChg chg="add del mod">
          <ac:chgData name="Roberto Antonio Mapa" userId="S::roberto.mapa@gsom.polimi.it::48226161-0323-43a2-b5bd-ffec957474ab" providerId="AD" clId="Web-{BA680EC2-CAFA-E7AD-60BD-FA76F6BE87A9}" dt="2023-06-05T11:00:48.323" v="184"/>
          <ac:spMkLst>
            <pc:docMk/>
            <pc:sldMk cId="3545830491" sldId="288"/>
            <ac:spMk id="5" creationId="{30813EC1-2845-E148-F39F-525746151D17}"/>
          </ac:spMkLst>
        </pc:spChg>
        <pc:picChg chg="add mod ord">
          <ac:chgData name="Roberto Antonio Mapa" userId="S::roberto.mapa@gsom.polimi.it::48226161-0323-43a2-b5bd-ffec957474ab" providerId="AD" clId="Web-{BA680EC2-CAFA-E7AD-60BD-FA76F6BE87A9}" dt="2023-06-05T11:01:02.761" v="187" actId="1076"/>
          <ac:picMkLst>
            <pc:docMk/>
            <pc:sldMk cId="3545830491" sldId="288"/>
            <ac:picMk id="6" creationId="{D948EB51-6C3D-D017-ECFE-90E8B3C7D4DC}"/>
          </ac:picMkLst>
        </pc:picChg>
        <pc:picChg chg="del mod">
          <ac:chgData name="Roberto Antonio Mapa" userId="S::roberto.mapa@gsom.polimi.it::48226161-0323-43a2-b5bd-ffec957474ab" providerId="AD" clId="Web-{BA680EC2-CAFA-E7AD-60BD-FA76F6BE87A9}" dt="2023-06-05T11:00:47.307" v="183"/>
          <ac:picMkLst>
            <pc:docMk/>
            <pc:sldMk cId="3545830491" sldId="288"/>
            <ac:picMk id="14" creationId="{A3141712-EBE1-4157-0F11-BE328452068C}"/>
          </ac:picMkLst>
        </pc:picChg>
      </pc:sldChg>
      <pc:sldChg chg="modSp">
        <pc:chgData name="Roberto Antonio Mapa" userId="S::roberto.mapa@gsom.polimi.it::48226161-0323-43a2-b5bd-ffec957474ab" providerId="AD" clId="Web-{BA680EC2-CAFA-E7AD-60BD-FA76F6BE87A9}" dt="2023-06-05T11:44:56.114" v="1033" actId="20577"/>
        <pc:sldMkLst>
          <pc:docMk/>
          <pc:sldMk cId="905589940" sldId="291"/>
        </pc:sldMkLst>
        <pc:spChg chg="mod">
          <ac:chgData name="Roberto Antonio Mapa" userId="S::roberto.mapa@gsom.polimi.it::48226161-0323-43a2-b5bd-ffec957474ab" providerId="AD" clId="Web-{BA680EC2-CAFA-E7AD-60BD-FA76F6BE87A9}" dt="2023-06-05T11:44:56.114" v="1033" actId="20577"/>
          <ac:spMkLst>
            <pc:docMk/>
            <pc:sldMk cId="905589940" sldId="291"/>
            <ac:spMk id="2" creationId="{5994CA97-5FF3-333C-DBD2-64AA1101050F}"/>
          </ac:spMkLst>
        </pc:spChg>
      </pc:sldChg>
      <pc:sldChg chg="addSp delSp modSp add del replId">
        <pc:chgData name="Roberto Antonio Mapa" userId="S::roberto.mapa@gsom.polimi.it::48226161-0323-43a2-b5bd-ffec957474ab" providerId="AD" clId="Web-{BA680EC2-CAFA-E7AD-60BD-FA76F6BE87A9}" dt="2023-06-05T10:42:49.646" v="106"/>
        <pc:sldMkLst>
          <pc:docMk/>
          <pc:sldMk cId="348251610" sldId="292"/>
        </pc:sldMkLst>
        <pc:spChg chg="add del mod">
          <ac:chgData name="Roberto Antonio Mapa" userId="S::roberto.mapa@gsom.polimi.it::48226161-0323-43a2-b5bd-ffec957474ab" providerId="AD" clId="Web-{BA680EC2-CAFA-E7AD-60BD-FA76F6BE87A9}" dt="2023-06-05T10:42:41.849" v="103"/>
          <ac:spMkLst>
            <pc:docMk/>
            <pc:sldMk cId="348251610" sldId="292"/>
            <ac:spMk id="4" creationId="{BF021916-60AA-CA83-A5BE-5B225C052266}"/>
          </ac:spMkLst>
        </pc:spChg>
        <pc:picChg chg="add mod ord">
          <ac:chgData name="Roberto Antonio Mapa" userId="S::roberto.mapa@gsom.polimi.it::48226161-0323-43a2-b5bd-ffec957474ab" providerId="AD" clId="Web-{BA680EC2-CAFA-E7AD-60BD-FA76F6BE87A9}" dt="2023-06-05T10:42:47.521" v="105" actId="1076"/>
          <ac:picMkLst>
            <pc:docMk/>
            <pc:sldMk cId="348251610" sldId="292"/>
            <ac:picMk id="5" creationId="{99FC9133-4298-84B0-BC20-7AB21A3B4105}"/>
          </ac:picMkLst>
        </pc:picChg>
        <pc:picChg chg="del">
          <ac:chgData name="Roberto Antonio Mapa" userId="S::roberto.mapa@gsom.polimi.it::48226161-0323-43a2-b5bd-ffec957474ab" providerId="AD" clId="Web-{BA680EC2-CAFA-E7AD-60BD-FA76F6BE87A9}" dt="2023-06-05T10:42:35.521" v="101"/>
          <ac:picMkLst>
            <pc:docMk/>
            <pc:sldMk cId="348251610" sldId="292"/>
            <ac:picMk id="7" creationId="{A2B51844-5E57-FBF7-A0BA-24C6EE24746C}"/>
          </ac:picMkLst>
        </pc:picChg>
        <pc:picChg chg="del">
          <ac:chgData name="Roberto Antonio Mapa" userId="S::roberto.mapa@gsom.polimi.it::48226161-0323-43a2-b5bd-ffec957474ab" providerId="AD" clId="Web-{BA680EC2-CAFA-E7AD-60BD-FA76F6BE87A9}" dt="2023-06-05T10:42:36.787" v="102"/>
          <ac:picMkLst>
            <pc:docMk/>
            <pc:sldMk cId="348251610" sldId="292"/>
            <ac:picMk id="8" creationId="{0EECE26B-0325-87D1-0EEA-660AC57CAC2A}"/>
          </ac:picMkLst>
        </pc:picChg>
      </pc:sldChg>
      <pc:sldChg chg="addSp delSp modSp add replId">
        <pc:chgData name="Roberto Antonio Mapa" userId="S::roberto.mapa@gsom.polimi.it::48226161-0323-43a2-b5bd-ffec957474ab" providerId="AD" clId="Web-{BA680EC2-CAFA-E7AD-60BD-FA76F6BE87A9}" dt="2023-06-05T11:43:33.189" v="1026" actId="1076"/>
        <pc:sldMkLst>
          <pc:docMk/>
          <pc:sldMk cId="3567548316" sldId="292"/>
        </pc:sldMkLst>
        <pc:spChg chg="mod">
          <ac:chgData name="Roberto Antonio Mapa" userId="S::roberto.mapa@gsom.polimi.it::48226161-0323-43a2-b5bd-ffec957474ab" providerId="AD" clId="Web-{BA680EC2-CAFA-E7AD-60BD-FA76F6BE87A9}" dt="2023-06-05T11:20:37.425" v="564" actId="20577"/>
          <ac:spMkLst>
            <pc:docMk/>
            <pc:sldMk cId="3567548316" sldId="292"/>
            <ac:spMk id="2" creationId="{334E185F-3CE5-61FF-BD4D-74F51BE800BE}"/>
          </ac:spMkLst>
        </pc:spChg>
        <pc:spChg chg="add del mod">
          <ac:chgData name="Roberto Antonio Mapa" userId="S::roberto.mapa@gsom.polimi.it::48226161-0323-43a2-b5bd-ffec957474ab" providerId="AD" clId="Web-{BA680EC2-CAFA-E7AD-60BD-FA76F6BE87A9}" dt="2023-06-05T10:43:02.569" v="112"/>
          <ac:spMkLst>
            <pc:docMk/>
            <pc:sldMk cId="3567548316" sldId="292"/>
            <ac:spMk id="5" creationId="{F6AA8623-6E8B-D4A7-8F43-C9EE99243D1A}"/>
          </ac:spMkLst>
        </pc:spChg>
        <pc:spChg chg="mod">
          <ac:chgData name="Roberto Antonio Mapa" userId="S::roberto.mapa@gsom.polimi.it::48226161-0323-43a2-b5bd-ffec957474ab" providerId="AD" clId="Web-{BA680EC2-CAFA-E7AD-60BD-FA76F6BE87A9}" dt="2023-06-05T11:43:33.189" v="1026" actId="1076"/>
          <ac:spMkLst>
            <pc:docMk/>
            <pc:sldMk cId="3567548316" sldId="292"/>
            <ac:spMk id="12" creationId="{D6CD1698-A4E4-D70B-8B10-8227C0DAAA79}"/>
          </ac:spMkLst>
        </pc:spChg>
        <pc:picChg chg="add mod">
          <ac:chgData name="Roberto Antonio Mapa" userId="S::roberto.mapa@gsom.polimi.it::48226161-0323-43a2-b5bd-ffec957474ab" providerId="AD" clId="Web-{BA680EC2-CAFA-E7AD-60BD-FA76F6BE87A9}" dt="2023-06-05T10:43:46.867" v="120" actId="1076"/>
          <ac:picMkLst>
            <pc:docMk/>
            <pc:sldMk cId="3567548316" sldId="292"/>
            <ac:picMk id="3" creationId="{30E56147-514C-9EC6-D523-ACA2216735A4}"/>
          </ac:picMkLst>
        </pc:picChg>
        <pc:picChg chg="add mod ord">
          <ac:chgData name="Roberto Antonio Mapa" userId="S::roberto.mapa@gsom.polimi.it::48226161-0323-43a2-b5bd-ffec957474ab" providerId="AD" clId="Web-{BA680EC2-CAFA-E7AD-60BD-FA76F6BE87A9}" dt="2023-06-05T10:43:25.554" v="118" actId="14100"/>
          <ac:picMkLst>
            <pc:docMk/>
            <pc:sldMk cId="3567548316" sldId="292"/>
            <ac:picMk id="6" creationId="{C6B5D1E9-80AD-4649-F07C-CB94C90DADEE}"/>
          </ac:picMkLst>
        </pc:picChg>
        <pc:picChg chg="del">
          <ac:chgData name="Roberto Antonio Mapa" userId="S::roberto.mapa@gsom.polimi.it::48226161-0323-43a2-b5bd-ffec957474ab" providerId="AD" clId="Web-{BA680EC2-CAFA-E7AD-60BD-FA76F6BE87A9}" dt="2023-06-05T10:42:57.569" v="109"/>
          <ac:picMkLst>
            <pc:docMk/>
            <pc:sldMk cId="3567548316" sldId="292"/>
            <ac:picMk id="7" creationId="{A2B51844-5E57-FBF7-A0BA-24C6EE24746C}"/>
          </ac:picMkLst>
        </pc:picChg>
        <pc:picChg chg="del">
          <ac:chgData name="Roberto Antonio Mapa" userId="S::roberto.mapa@gsom.polimi.it::48226161-0323-43a2-b5bd-ffec957474ab" providerId="AD" clId="Web-{BA680EC2-CAFA-E7AD-60BD-FA76F6BE87A9}" dt="2023-06-05T10:43:00.069" v="111"/>
          <ac:picMkLst>
            <pc:docMk/>
            <pc:sldMk cId="3567548316" sldId="292"/>
            <ac:picMk id="8" creationId="{0EECE26B-0325-87D1-0EEA-660AC57CAC2A}"/>
          </ac:picMkLst>
        </pc:picChg>
        <pc:picChg chg="add mod">
          <ac:chgData name="Roberto Antonio Mapa" userId="S::roberto.mapa@gsom.polimi.it::48226161-0323-43a2-b5bd-ffec957474ab" providerId="AD" clId="Web-{BA680EC2-CAFA-E7AD-60BD-FA76F6BE87A9}" dt="2023-06-05T11:43:29.705" v="1025" actId="1076"/>
          <ac:picMkLst>
            <pc:docMk/>
            <pc:sldMk cId="3567548316" sldId="292"/>
            <ac:picMk id="11" creationId="{2C0815D3-2D69-D427-4196-B645AAFA5192}"/>
          </ac:picMkLst>
        </pc:picChg>
      </pc:sldChg>
      <pc:sldChg chg="modSp add ord replId">
        <pc:chgData name="Roberto Antonio Mapa" userId="S::roberto.mapa@gsom.polimi.it::48226161-0323-43a2-b5bd-ffec957474ab" providerId="AD" clId="Web-{BA680EC2-CAFA-E7AD-60BD-FA76F6BE87A9}" dt="2023-06-05T11:12:11.174" v="315"/>
        <pc:sldMkLst>
          <pc:docMk/>
          <pc:sldMk cId="944757823" sldId="293"/>
        </pc:sldMkLst>
        <pc:spChg chg="mod">
          <ac:chgData name="Roberto Antonio Mapa" userId="S::roberto.mapa@gsom.polimi.it::48226161-0323-43a2-b5bd-ffec957474ab" providerId="AD" clId="Web-{BA680EC2-CAFA-E7AD-60BD-FA76F6BE87A9}" dt="2023-06-05T11:07:13.351" v="293" actId="20577"/>
          <ac:spMkLst>
            <pc:docMk/>
            <pc:sldMk cId="944757823" sldId="293"/>
            <ac:spMk id="2" creationId="{81E3EA62-418E-9FFD-3DA1-C72946514DF4}"/>
          </ac:spMkLst>
        </pc:spChg>
        <pc:spChg chg="mod">
          <ac:chgData name="Roberto Antonio Mapa" userId="S::roberto.mapa@gsom.polimi.it::48226161-0323-43a2-b5bd-ffec957474ab" providerId="AD" clId="Web-{BA680EC2-CAFA-E7AD-60BD-FA76F6BE87A9}" dt="2023-06-05T11:06:59.710" v="280" actId="20577"/>
          <ac:spMkLst>
            <pc:docMk/>
            <pc:sldMk cId="944757823" sldId="293"/>
            <ac:spMk id="3" creationId="{5D091F03-314B-253C-9373-5743E38BF925}"/>
          </ac:spMkLst>
        </pc:spChg>
        <pc:picChg chg="mod">
          <ac:chgData name="Roberto Antonio Mapa" userId="S::roberto.mapa@gsom.polimi.it::48226161-0323-43a2-b5bd-ffec957474ab" providerId="AD" clId="Web-{BA680EC2-CAFA-E7AD-60BD-FA76F6BE87A9}" dt="2023-06-05T11:12:11.174" v="315"/>
          <ac:picMkLst>
            <pc:docMk/>
            <pc:sldMk cId="944757823" sldId="293"/>
            <ac:picMk id="4" creationId="{7E2391F8-665F-3DE5-8CC6-180E555E2BA0}"/>
          </ac:picMkLst>
        </pc:picChg>
      </pc:sldChg>
      <pc:sldChg chg="addSp delSp modSp add ord replId">
        <pc:chgData name="Roberto Antonio Mapa" userId="S::roberto.mapa@gsom.polimi.it::48226161-0323-43a2-b5bd-ffec957474ab" providerId="AD" clId="Web-{BA680EC2-CAFA-E7AD-60BD-FA76F6BE87A9}" dt="2023-06-05T11:53:38.522" v="1035" actId="20577"/>
        <pc:sldMkLst>
          <pc:docMk/>
          <pc:sldMk cId="607573058" sldId="294"/>
        </pc:sldMkLst>
        <pc:spChg chg="mod">
          <ac:chgData name="Roberto Antonio Mapa" userId="S::roberto.mapa@gsom.polimi.it::48226161-0323-43a2-b5bd-ffec957474ab" providerId="AD" clId="Web-{BA680EC2-CAFA-E7AD-60BD-FA76F6BE87A9}" dt="2023-06-05T11:17:40.435" v="537" actId="20577"/>
          <ac:spMkLst>
            <pc:docMk/>
            <pc:sldMk cId="607573058" sldId="294"/>
            <ac:spMk id="2" creationId="{4BDD678E-6E33-4895-0F9A-00118116E5A8}"/>
          </ac:spMkLst>
        </pc:spChg>
        <pc:spChg chg="add mod">
          <ac:chgData name="Roberto Antonio Mapa" userId="S::roberto.mapa@gsom.polimi.it::48226161-0323-43a2-b5bd-ffec957474ab" providerId="AD" clId="Web-{BA680EC2-CAFA-E7AD-60BD-FA76F6BE87A9}" dt="2023-06-05T11:21:55.365" v="592" actId="1076"/>
          <ac:spMkLst>
            <pc:docMk/>
            <pc:sldMk cId="607573058" sldId="294"/>
            <ac:spMk id="5" creationId="{86866E8D-AB2F-5286-25CF-31D2AE7F4229}"/>
          </ac:spMkLst>
        </pc:spChg>
        <pc:spChg chg="add mod">
          <ac:chgData name="Roberto Antonio Mapa" userId="S::roberto.mapa@gsom.polimi.it::48226161-0323-43a2-b5bd-ffec957474ab" providerId="AD" clId="Web-{BA680EC2-CAFA-E7AD-60BD-FA76F6BE87A9}" dt="2023-06-05T11:53:38.522" v="1035" actId="20577"/>
          <ac:spMkLst>
            <pc:docMk/>
            <pc:sldMk cId="607573058" sldId="294"/>
            <ac:spMk id="6" creationId="{BD71648D-CF5A-9304-0296-862AB5A081A2}"/>
          </ac:spMkLst>
        </pc:spChg>
        <pc:spChg chg="del mod">
          <ac:chgData name="Roberto Antonio Mapa" userId="S::roberto.mapa@gsom.polimi.it::48226161-0323-43a2-b5bd-ffec957474ab" providerId="AD" clId="Web-{BA680EC2-CAFA-E7AD-60BD-FA76F6BE87A9}" dt="2023-06-05T11:34:39.500" v="943"/>
          <ac:spMkLst>
            <pc:docMk/>
            <pc:sldMk cId="607573058" sldId="294"/>
            <ac:spMk id="8" creationId="{FA278C81-3D6A-F2D9-A239-9457D5C47D23}"/>
          </ac:spMkLst>
        </pc:spChg>
        <pc:spChg chg="add del mod">
          <ac:chgData name="Roberto Antonio Mapa" userId="S::roberto.mapa@gsom.polimi.it::48226161-0323-43a2-b5bd-ffec957474ab" providerId="AD" clId="Web-{BA680EC2-CAFA-E7AD-60BD-FA76F6BE87A9}" dt="2023-06-05T11:35:35.486" v="960"/>
          <ac:spMkLst>
            <pc:docMk/>
            <pc:sldMk cId="607573058" sldId="294"/>
            <ac:spMk id="9" creationId="{885AD2AC-347E-D071-5650-8A21DBCA0486}"/>
          </ac:spMkLst>
        </pc:spChg>
        <pc:picChg chg="add mod">
          <ac:chgData name="Roberto Antonio Mapa" userId="S::roberto.mapa@gsom.polimi.it::48226161-0323-43a2-b5bd-ffec957474ab" providerId="AD" clId="Web-{BA680EC2-CAFA-E7AD-60BD-FA76F6BE87A9}" dt="2023-06-05T11:18:08.998" v="554" actId="1076"/>
          <ac:picMkLst>
            <pc:docMk/>
            <pc:sldMk cId="607573058" sldId="294"/>
            <ac:picMk id="3" creationId="{ECCACB6D-0A34-27D0-5A5F-2ECB720D1856}"/>
          </ac:picMkLst>
        </pc:picChg>
        <pc:picChg chg="del">
          <ac:chgData name="Roberto Antonio Mapa" userId="S::roberto.mapa@gsom.polimi.it::48226161-0323-43a2-b5bd-ffec957474ab" providerId="AD" clId="Web-{BA680EC2-CAFA-E7AD-60BD-FA76F6BE87A9}" dt="2023-06-05T11:14:14.115" v="350"/>
          <ac:picMkLst>
            <pc:docMk/>
            <pc:sldMk cId="607573058" sldId="294"/>
            <ac:picMk id="4" creationId="{52179658-0D14-A63B-2123-C8B2030DD2AC}"/>
          </ac:picMkLst>
        </pc:picChg>
      </pc:sldChg>
    </pc:docChg>
  </pc:docChgLst>
  <pc:docChgLst>
    <pc:chgData name="Roberto Antonio Mapa" userId="S::roberto.mapa@gsom.polimi.it::48226161-0323-43a2-b5bd-ffec957474ab" providerId="AD" clId="Web-{50BC7594-ABDF-54F4-BEEC-FB129B0445E2}"/>
    <pc:docChg chg="addSld modSld sldOrd modMainMaster">
      <pc:chgData name="Roberto Antonio Mapa" userId="S::roberto.mapa@gsom.polimi.it::48226161-0323-43a2-b5bd-ffec957474ab" providerId="AD" clId="Web-{50BC7594-ABDF-54F4-BEEC-FB129B0445E2}" dt="2023-06-04T20:44:50.074" v="15"/>
      <pc:docMkLst>
        <pc:docMk/>
      </pc:docMkLst>
      <pc:sldChg chg="mod">
        <pc:chgData name="Roberto Antonio Mapa" userId="S::roberto.mapa@gsom.polimi.it::48226161-0323-43a2-b5bd-ffec957474ab" providerId="AD" clId="Web-{50BC7594-ABDF-54F4-BEEC-FB129B0445E2}" dt="2023-06-04T20:43:22.009" v="1"/>
        <pc:sldMkLst>
          <pc:docMk/>
          <pc:sldMk cId="3962583941" sldId="256"/>
        </pc:sldMkLst>
      </pc:sldChg>
      <pc:sldChg chg="mod">
        <pc:chgData name="Roberto Antonio Mapa" userId="S::roberto.mapa@gsom.polimi.it::48226161-0323-43a2-b5bd-ffec957474ab" providerId="AD" clId="Web-{50BC7594-ABDF-54F4-BEEC-FB129B0445E2}" dt="2023-06-04T20:43:22.009" v="1"/>
        <pc:sldMkLst>
          <pc:docMk/>
          <pc:sldMk cId="278128218" sldId="257"/>
        </pc:sldMkLst>
      </pc:sldChg>
      <pc:sldChg chg="mod">
        <pc:chgData name="Roberto Antonio Mapa" userId="S::roberto.mapa@gsom.polimi.it::48226161-0323-43a2-b5bd-ffec957474ab" providerId="AD" clId="Web-{50BC7594-ABDF-54F4-BEEC-FB129B0445E2}" dt="2023-06-04T20:43:22.009" v="1"/>
        <pc:sldMkLst>
          <pc:docMk/>
          <pc:sldMk cId="425488071" sldId="258"/>
        </pc:sldMkLst>
      </pc:sldChg>
      <pc:sldChg chg="mod">
        <pc:chgData name="Roberto Antonio Mapa" userId="S::roberto.mapa@gsom.polimi.it::48226161-0323-43a2-b5bd-ffec957474ab" providerId="AD" clId="Web-{50BC7594-ABDF-54F4-BEEC-FB129B0445E2}" dt="2023-06-04T20:43:22.009" v="1"/>
        <pc:sldMkLst>
          <pc:docMk/>
          <pc:sldMk cId="3423261554" sldId="260"/>
        </pc:sldMkLst>
      </pc:sldChg>
      <pc:sldChg chg="mod">
        <pc:chgData name="Roberto Antonio Mapa" userId="S::roberto.mapa@gsom.polimi.it::48226161-0323-43a2-b5bd-ffec957474ab" providerId="AD" clId="Web-{50BC7594-ABDF-54F4-BEEC-FB129B0445E2}" dt="2023-06-04T20:43:22.009" v="1"/>
        <pc:sldMkLst>
          <pc:docMk/>
          <pc:sldMk cId="1748754092" sldId="261"/>
        </pc:sldMkLst>
      </pc:sldChg>
      <pc:sldChg chg="mod">
        <pc:chgData name="Roberto Antonio Mapa" userId="S::roberto.mapa@gsom.polimi.it::48226161-0323-43a2-b5bd-ffec957474ab" providerId="AD" clId="Web-{50BC7594-ABDF-54F4-BEEC-FB129B0445E2}" dt="2023-06-04T20:43:22.009" v="1"/>
        <pc:sldMkLst>
          <pc:docMk/>
          <pc:sldMk cId="3449142378" sldId="263"/>
        </pc:sldMkLst>
      </pc:sldChg>
      <pc:sldChg chg="mod">
        <pc:chgData name="Roberto Antonio Mapa" userId="S::roberto.mapa@gsom.polimi.it::48226161-0323-43a2-b5bd-ffec957474ab" providerId="AD" clId="Web-{50BC7594-ABDF-54F4-BEEC-FB129B0445E2}" dt="2023-06-04T20:43:22.009" v="1"/>
        <pc:sldMkLst>
          <pc:docMk/>
          <pc:sldMk cId="1346211968" sldId="264"/>
        </pc:sldMkLst>
      </pc:sldChg>
      <pc:sldChg chg="mod">
        <pc:chgData name="Roberto Antonio Mapa" userId="S::roberto.mapa@gsom.polimi.it::48226161-0323-43a2-b5bd-ffec957474ab" providerId="AD" clId="Web-{50BC7594-ABDF-54F4-BEEC-FB129B0445E2}" dt="2023-06-04T20:43:22.009" v="1"/>
        <pc:sldMkLst>
          <pc:docMk/>
          <pc:sldMk cId="1202920972" sldId="265"/>
        </pc:sldMkLst>
      </pc:sldChg>
      <pc:sldChg chg="mod">
        <pc:chgData name="Roberto Antonio Mapa" userId="S::roberto.mapa@gsom.polimi.it::48226161-0323-43a2-b5bd-ffec957474ab" providerId="AD" clId="Web-{50BC7594-ABDF-54F4-BEEC-FB129B0445E2}" dt="2023-06-04T20:43:22.009" v="1"/>
        <pc:sldMkLst>
          <pc:docMk/>
          <pc:sldMk cId="2937128218" sldId="266"/>
        </pc:sldMkLst>
      </pc:sldChg>
      <pc:sldChg chg="mod">
        <pc:chgData name="Roberto Antonio Mapa" userId="S::roberto.mapa@gsom.polimi.it::48226161-0323-43a2-b5bd-ffec957474ab" providerId="AD" clId="Web-{50BC7594-ABDF-54F4-BEEC-FB129B0445E2}" dt="2023-06-04T20:43:22.009" v="1"/>
        <pc:sldMkLst>
          <pc:docMk/>
          <pc:sldMk cId="1812815624" sldId="267"/>
        </pc:sldMkLst>
      </pc:sldChg>
      <pc:sldChg chg="mod">
        <pc:chgData name="Roberto Antonio Mapa" userId="S::roberto.mapa@gsom.polimi.it::48226161-0323-43a2-b5bd-ffec957474ab" providerId="AD" clId="Web-{50BC7594-ABDF-54F4-BEEC-FB129B0445E2}" dt="2023-06-04T20:43:22.009" v="1"/>
        <pc:sldMkLst>
          <pc:docMk/>
          <pc:sldMk cId="2306836449" sldId="268"/>
        </pc:sldMkLst>
      </pc:sldChg>
      <pc:sldChg chg="mod">
        <pc:chgData name="Roberto Antonio Mapa" userId="S::roberto.mapa@gsom.polimi.it::48226161-0323-43a2-b5bd-ffec957474ab" providerId="AD" clId="Web-{50BC7594-ABDF-54F4-BEEC-FB129B0445E2}" dt="2023-06-04T20:43:22.009" v="1"/>
        <pc:sldMkLst>
          <pc:docMk/>
          <pc:sldMk cId="3267084308" sldId="269"/>
        </pc:sldMkLst>
      </pc:sldChg>
      <pc:sldChg chg="mod">
        <pc:chgData name="Roberto Antonio Mapa" userId="S::roberto.mapa@gsom.polimi.it::48226161-0323-43a2-b5bd-ffec957474ab" providerId="AD" clId="Web-{50BC7594-ABDF-54F4-BEEC-FB129B0445E2}" dt="2023-06-04T20:43:22.009" v="1"/>
        <pc:sldMkLst>
          <pc:docMk/>
          <pc:sldMk cId="81046746" sldId="270"/>
        </pc:sldMkLst>
      </pc:sldChg>
      <pc:sldChg chg="mod">
        <pc:chgData name="Roberto Antonio Mapa" userId="S::roberto.mapa@gsom.polimi.it::48226161-0323-43a2-b5bd-ffec957474ab" providerId="AD" clId="Web-{50BC7594-ABDF-54F4-BEEC-FB129B0445E2}" dt="2023-06-04T20:43:22.009" v="1"/>
        <pc:sldMkLst>
          <pc:docMk/>
          <pc:sldMk cId="1729932971" sldId="271"/>
        </pc:sldMkLst>
      </pc:sldChg>
      <pc:sldChg chg="mod">
        <pc:chgData name="Roberto Antonio Mapa" userId="S::roberto.mapa@gsom.polimi.it::48226161-0323-43a2-b5bd-ffec957474ab" providerId="AD" clId="Web-{50BC7594-ABDF-54F4-BEEC-FB129B0445E2}" dt="2023-06-04T20:43:22.009" v="1"/>
        <pc:sldMkLst>
          <pc:docMk/>
          <pc:sldMk cId="1265760600" sldId="272"/>
        </pc:sldMkLst>
      </pc:sldChg>
      <pc:sldChg chg="mod">
        <pc:chgData name="Roberto Antonio Mapa" userId="S::roberto.mapa@gsom.polimi.it::48226161-0323-43a2-b5bd-ffec957474ab" providerId="AD" clId="Web-{50BC7594-ABDF-54F4-BEEC-FB129B0445E2}" dt="2023-06-04T20:43:22.009" v="1"/>
        <pc:sldMkLst>
          <pc:docMk/>
          <pc:sldMk cId="1929186628" sldId="273"/>
        </pc:sldMkLst>
      </pc:sldChg>
      <pc:sldChg chg="mod">
        <pc:chgData name="Roberto Antonio Mapa" userId="S::roberto.mapa@gsom.polimi.it::48226161-0323-43a2-b5bd-ffec957474ab" providerId="AD" clId="Web-{50BC7594-ABDF-54F4-BEEC-FB129B0445E2}" dt="2023-06-04T20:43:22.009" v="1"/>
        <pc:sldMkLst>
          <pc:docMk/>
          <pc:sldMk cId="2890698338" sldId="274"/>
        </pc:sldMkLst>
      </pc:sldChg>
      <pc:sldChg chg="mod">
        <pc:chgData name="Roberto Antonio Mapa" userId="S::roberto.mapa@gsom.polimi.it::48226161-0323-43a2-b5bd-ffec957474ab" providerId="AD" clId="Web-{50BC7594-ABDF-54F4-BEEC-FB129B0445E2}" dt="2023-06-04T20:43:22.009" v="1"/>
        <pc:sldMkLst>
          <pc:docMk/>
          <pc:sldMk cId="3266929503" sldId="275"/>
        </pc:sldMkLst>
      </pc:sldChg>
      <pc:sldChg chg="mod">
        <pc:chgData name="Roberto Antonio Mapa" userId="S::roberto.mapa@gsom.polimi.it::48226161-0323-43a2-b5bd-ffec957474ab" providerId="AD" clId="Web-{50BC7594-ABDF-54F4-BEEC-FB129B0445E2}" dt="2023-06-04T20:43:22.009" v="1"/>
        <pc:sldMkLst>
          <pc:docMk/>
          <pc:sldMk cId="1557146804" sldId="276"/>
        </pc:sldMkLst>
      </pc:sldChg>
      <pc:sldChg chg="mod">
        <pc:chgData name="Roberto Antonio Mapa" userId="S::roberto.mapa@gsom.polimi.it::48226161-0323-43a2-b5bd-ffec957474ab" providerId="AD" clId="Web-{50BC7594-ABDF-54F4-BEEC-FB129B0445E2}" dt="2023-06-04T20:43:22.009" v="1"/>
        <pc:sldMkLst>
          <pc:docMk/>
          <pc:sldMk cId="4100915278" sldId="277"/>
        </pc:sldMkLst>
      </pc:sldChg>
      <pc:sldChg chg="mod">
        <pc:chgData name="Roberto Antonio Mapa" userId="S::roberto.mapa@gsom.polimi.it::48226161-0323-43a2-b5bd-ffec957474ab" providerId="AD" clId="Web-{50BC7594-ABDF-54F4-BEEC-FB129B0445E2}" dt="2023-06-04T20:43:22.009" v="1"/>
        <pc:sldMkLst>
          <pc:docMk/>
          <pc:sldMk cId="965627270" sldId="278"/>
        </pc:sldMkLst>
      </pc:sldChg>
      <pc:sldChg chg="mod">
        <pc:chgData name="Roberto Antonio Mapa" userId="S::roberto.mapa@gsom.polimi.it::48226161-0323-43a2-b5bd-ffec957474ab" providerId="AD" clId="Web-{50BC7594-ABDF-54F4-BEEC-FB129B0445E2}" dt="2023-06-04T20:43:22.009" v="1"/>
        <pc:sldMkLst>
          <pc:docMk/>
          <pc:sldMk cId="3156750379" sldId="279"/>
        </pc:sldMkLst>
      </pc:sldChg>
      <pc:sldChg chg="addSp delSp modSp mod setBg addAnim delAnim setClrOvrMap">
        <pc:chgData name="Roberto Antonio Mapa" userId="S::roberto.mapa@gsom.polimi.it::48226161-0323-43a2-b5bd-ffec957474ab" providerId="AD" clId="Web-{50BC7594-ABDF-54F4-BEEC-FB129B0445E2}" dt="2023-06-04T20:44:50.074" v="15"/>
        <pc:sldMkLst>
          <pc:docMk/>
          <pc:sldMk cId="2191501046" sldId="282"/>
        </pc:sldMkLst>
        <pc:spChg chg="mod">
          <ac:chgData name="Roberto Antonio Mapa" userId="S::roberto.mapa@gsom.polimi.it::48226161-0323-43a2-b5bd-ffec957474ab" providerId="AD" clId="Web-{50BC7594-ABDF-54F4-BEEC-FB129B0445E2}" dt="2023-06-04T20:44:50.074" v="15"/>
          <ac:spMkLst>
            <pc:docMk/>
            <pc:sldMk cId="2191501046" sldId="282"/>
            <ac:spMk id="2" creationId="{D1608A6F-27FE-3CDA-7320-196E4878CC38}"/>
          </ac:spMkLst>
        </pc:spChg>
        <pc:spChg chg="mod">
          <ac:chgData name="Roberto Antonio Mapa" userId="S::roberto.mapa@gsom.polimi.it::48226161-0323-43a2-b5bd-ffec957474ab" providerId="AD" clId="Web-{50BC7594-ABDF-54F4-BEEC-FB129B0445E2}" dt="2023-06-04T20:44:50.074" v="15"/>
          <ac:spMkLst>
            <pc:docMk/>
            <pc:sldMk cId="2191501046" sldId="282"/>
            <ac:spMk id="8" creationId="{4127AD02-70C4-316D-6B6C-ED19C6E2F8DA}"/>
          </ac:spMkLst>
        </pc:spChg>
        <pc:spChg chg="del">
          <ac:chgData name="Roberto Antonio Mapa" userId="S::roberto.mapa@gsom.polimi.it::48226161-0323-43a2-b5bd-ffec957474ab" providerId="AD" clId="Web-{50BC7594-ABDF-54F4-BEEC-FB129B0445E2}" dt="2023-06-04T20:44:16.933" v="6"/>
          <ac:spMkLst>
            <pc:docMk/>
            <pc:sldMk cId="2191501046" sldId="282"/>
            <ac:spMk id="56" creationId="{F13C74B1-5B17-4795-BED0-7140497B445A}"/>
          </ac:spMkLst>
        </pc:spChg>
        <pc:spChg chg="del">
          <ac:chgData name="Roberto Antonio Mapa" userId="S::roberto.mapa@gsom.polimi.it::48226161-0323-43a2-b5bd-ffec957474ab" providerId="AD" clId="Web-{50BC7594-ABDF-54F4-BEEC-FB129B0445E2}" dt="2023-06-04T20:44:16.933" v="6"/>
          <ac:spMkLst>
            <pc:docMk/>
            <pc:sldMk cId="2191501046" sldId="282"/>
            <ac:spMk id="58" creationId="{D4974D33-8DC5-464E-8C6D-BE58F0669C17}"/>
          </ac:spMkLst>
        </pc:spChg>
        <pc:spChg chg="add del">
          <ac:chgData name="Roberto Antonio Mapa" userId="S::roberto.mapa@gsom.polimi.it::48226161-0323-43a2-b5bd-ffec957474ab" providerId="AD" clId="Web-{50BC7594-ABDF-54F4-BEEC-FB129B0445E2}" dt="2023-06-04T20:44:50.074" v="15"/>
          <ac:spMkLst>
            <pc:docMk/>
            <pc:sldMk cId="2191501046" sldId="282"/>
            <ac:spMk id="63" creationId="{71B2258F-86CA-4D4D-8270-BC05FCDEBFB3}"/>
          </ac:spMkLst>
        </pc:spChg>
        <pc:spChg chg="add del">
          <ac:chgData name="Roberto Antonio Mapa" userId="S::roberto.mapa@gsom.polimi.it::48226161-0323-43a2-b5bd-ffec957474ab" providerId="AD" clId="Web-{50BC7594-ABDF-54F4-BEEC-FB129B0445E2}" dt="2023-06-04T20:44:50.074" v="15"/>
          <ac:spMkLst>
            <pc:docMk/>
            <pc:sldMk cId="2191501046" sldId="282"/>
            <ac:spMk id="68" creationId="{5A59F003-E00A-43F9-91DC-CC54E3B87466}"/>
          </ac:spMkLst>
        </pc:spChg>
        <pc:spChg chg="add del">
          <ac:chgData name="Roberto Antonio Mapa" userId="S::roberto.mapa@gsom.polimi.it::48226161-0323-43a2-b5bd-ffec957474ab" providerId="AD" clId="Web-{50BC7594-ABDF-54F4-BEEC-FB129B0445E2}" dt="2023-06-04T20:44:50.074" v="15"/>
          <ac:spMkLst>
            <pc:docMk/>
            <pc:sldMk cId="2191501046" sldId="282"/>
            <ac:spMk id="70" creationId="{D74A4382-E3AD-430A-9A1F-DFA3E0E77A7D}"/>
          </ac:spMkLst>
        </pc:spChg>
        <pc:spChg chg="add del">
          <ac:chgData name="Roberto Antonio Mapa" userId="S::roberto.mapa@gsom.polimi.it::48226161-0323-43a2-b5bd-ffec957474ab" providerId="AD" clId="Web-{50BC7594-ABDF-54F4-BEEC-FB129B0445E2}" dt="2023-06-04T20:44:50.074" v="15"/>
          <ac:spMkLst>
            <pc:docMk/>
            <pc:sldMk cId="2191501046" sldId="282"/>
            <ac:spMk id="72" creationId="{79F40191-0F44-4FD1-82CC-ACB507C14BE6}"/>
          </ac:spMkLst>
        </pc:spChg>
        <pc:picChg chg="mod ord">
          <ac:chgData name="Roberto Antonio Mapa" userId="S::roberto.mapa@gsom.polimi.it::48226161-0323-43a2-b5bd-ffec957474ab" providerId="AD" clId="Web-{50BC7594-ABDF-54F4-BEEC-FB129B0445E2}" dt="2023-06-04T20:44:50.074" v="15"/>
          <ac:picMkLst>
            <pc:docMk/>
            <pc:sldMk cId="2191501046" sldId="282"/>
            <ac:picMk id="52" creationId="{25E21E04-C3BE-DDF7-B93E-BD0463711138}"/>
          </ac:picMkLst>
        </pc:picChg>
      </pc:sldChg>
      <pc:sldChg chg="mod">
        <pc:chgData name="Roberto Antonio Mapa" userId="S::roberto.mapa@gsom.polimi.it::48226161-0323-43a2-b5bd-ffec957474ab" providerId="AD" clId="Web-{50BC7594-ABDF-54F4-BEEC-FB129B0445E2}" dt="2023-06-04T20:43:22.009" v="1"/>
        <pc:sldMkLst>
          <pc:docMk/>
          <pc:sldMk cId="253103788" sldId="283"/>
        </pc:sldMkLst>
      </pc:sldChg>
      <pc:sldChg chg="mod">
        <pc:chgData name="Roberto Antonio Mapa" userId="S::roberto.mapa@gsom.polimi.it::48226161-0323-43a2-b5bd-ffec957474ab" providerId="AD" clId="Web-{50BC7594-ABDF-54F4-BEEC-FB129B0445E2}" dt="2023-06-04T20:43:22.009" v="1"/>
        <pc:sldMkLst>
          <pc:docMk/>
          <pc:sldMk cId="29080002" sldId="284"/>
        </pc:sldMkLst>
      </pc:sldChg>
      <pc:sldChg chg="mod">
        <pc:chgData name="Roberto Antonio Mapa" userId="S::roberto.mapa@gsom.polimi.it::48226161-0323-43a2-b5bd-ffec957474ab" providerId="AD" clId="Web-{50BC7594-ABDF-54F4-BEEC-FB129B0445E2}" dt="2023-06-04T20:43:22.009" v="1"/>
        <pc:sldMkLst>
          <pc:docMk/>
          <pc:sldMk cId="2484519119" sldId="285"/>
        </pc:sldMkLst>
      </pc:sldChg>
      <pc:sldChg chg="addSp delSp add ord replId">
        <pc:chgData name="Roberto Antonio Mapa" userId="S::roberto.mapa@gsom.polimi.it::48226161-0323-43a2-b5bd-ffec957474ab" providerId="AD" clId="Web-{50BC7594-ABDF-54F4-BEEC-FB129B0445E2}" dt="2023-06-04T20:43:50.401" v="5"/>
        <pc:sldMkLst>
          <pc:docMk/>
          <pc:sldMk cId="944305657" sldId="286"/>
        </pc:sldMkLst>
        <pc:picChg chg="add del">
          <ac:chgData name="Roberto Antonio Mapa" userId="S::roberto.mapa@gsom.polimi.it::48226161-0323-43a2-b5bd-ffec957474ab" providerId="AD" clId="Web-{50BC7594-ABDF-54F4-BEEC-FB129B0445E2}" dt="2023-06-04T20:43:50.401" v="5"/>
          <ac:picMkLst>
            <pc:docMk/>
            <pc:sldMk cId="944305657" sldId="286"/>
            <ac:picMk id="3" creationId="{A2C2592F-75BC-5F20-5E1C-9C976FC925E5}"/>
          </ac:picMkLst>
        </pc:picChg>
      </pc:sldChg>
      <pc:sldMasterChg chg="mod setBg modSldLayout">
        <pc:chgData name="Roberto Antonio Mapa" userId="S::roberto.mapa@gsom.polimi.it::48226161-0323-43a2-b5bd-ffec957474ab" providerId="AD" clId="Web-{50BC7594-ABDF-54F4-BEEC-FB129B0445E2}" dt="2023-06-04T20:43:22.009" v="1"/>
        <pc:sldMasterMkLst>
          <pc:docMk/>
          <pc:sldMasterMk cId="1801931499" sldId="2147483648"/>
        </pc:sldMasterMkLst>
        <pc:sldLayoutChg chg="mod">
          <pc:chgData name="Roberto Antonio Mapa" userId="S::roberto.mapa@gsom.polimi.it::48226161-0323-43a2-b5bd-ffec957474ab" providerId="AD" clId="Web-{50BC7594-ABDF-54F4-BEEC-FB129B0445E2}" dt="2023-06-04T20:43:22.009" v="1"/>
          <pc:sldLayoutMkLst>
            <pc:docMk/>
            <pc:sldMasterMk cId="1801931499" sldId="2147483648"/>
            <pc:sldLayoutMk cId="3186192645" sldId="2147483649"/>
          </pc:sldLayoutMkLst>
        </pc:sldLayoutChg>
        <pc:sldLayoutChg chg="mod">
          <pc:chgData name="Roberto Antonio Mapa" userId="S::roberto.mapa@gsom.polimi.it::48226161-0323-43a2-b5bd-ffec957474ab" providerId="AD" clId="Web-{50BC7594-ABDF-54F4-BEEC-FB129B0445E2}" dt="2023-06-04T20:43:22.009" v="1"/>
          <pc:sldLayoutMkLst>
            <pc:docMk/>
            <pc:sldMasterMk cId="1801931499" sldId="2147483648"/>
            <pc:sldLayoutMk cId="126318104" sldId="2147483650"/>
          </pc:sldLayoutMkLst>
        </pc:sldLayoutChg>
        <pc:sldLayoutChg chg="mod">
          <pc:chgData name="Roberto Antonio Mapa" userId="S::roberto.mapa@gsom.polimi.it::48226161-0323-43a2-b5bd-ffec957474ab" providerId="AD" clId="Web-{50BC7594-ABDF-54F4-BEEC-FB129B0445E2}" dt="2023-06-04T20:43:22.009" v="1"/>
          <pc:sldLayoutMkLst>
            <pc:docMk/>
            <pc:sldMasterMk cId="1801931499" sldId="2147483648"/>
            <pc:sldLayoutMk cId="3577393581" sldId="2147483651"/>
          </pc:sldLayoutMkLst>
        </pc:sldLayoutChg>
        <pc:sldLayoutChg chg="mod">
          <pc:chgData name="Roberto Antonio Mapa" userId="S::roberto.mapa@gsom.polimi.it::48226161-0323-43a2-b5bd-ffec957474ab" providerId="AD" clId="Web-{50BC7594-ABDF-54F4-BEEC-FB129B0445E2}" dt="2023-06-04T20:43:22.009" v="1"/>
          <pc:sldLayoutMkLst>
            <pc:docMk/>
            <pc:sldMasterMk cId="1801931499" sldId="2147483648"/>
            <pc:sldLayoutMk cId="1284089777" sldId="2147483652"/>
          </pc:sldLayoutMkLst>
        </pc:sldLayoutChg>
        <pc:sldLayoutChg chg="mod">
          <pc:chgData name="Roberto Antonio Mapa" userId="S::roberto.mapa@gsom.polimi.it::48226161-0323-43a2-b5bd-ffec957474ab" providerId="AD" clId="Web-{50BC7594-ABDF-54F4-BEEC-FB129B0445E2}" dt="2023-06-04T20:43:22.009" v="1"/>
          <pc:sldLayoutMkLst>
            <pc:docMk/>
            <pc:sldMasterMk cId="1801931499" sldId="2147483648"/>
            <pc:sldLayoutMk cId="2747982985" sldId="2147483653"/>
          </pc:sldLayoutMkLst>
        </pc:sldLayoutChg>
        <pc:sldLayoutChg chg="mod">
          <pc:chgData name="Roberto Antonio Mapa" userId="S::roberto.mapa@gsom.polimi.it::48226161-0323-43a2-b5bd-ffec957474ab" providerId="AD" clId="Web-{50BC7594-ABDF-54F4-BEEC-FB129B0445E2}" dt="2023-06-04T20:43:22.009" v="1"/>
          <pc:sldLayoutMkLst>
            <pc:docMk/>
            <pc:sldMasterMk cId="1801931499" sldId="2147483648"/>
            <pc:sldLayoutMk cId="331782546" sldId="2147483654"/>
          </pc:sldLayoutMkLst>
        </pc:sldLayoutChg>
        <pc:sldLayoutChg chg="mod">
          <pc:chgData name="Roberto Antonio Mapa" userId="S::roberto.mapa@gsom.polimi.it::48226161-0323-43a2-b5bd-ffec957474ab" providerId="AD" clId="Web-{50BC7594-ABDF-54F4-BEEC-FB129B0445E2}" dt="2023-06-04T20:43:22.009" v="1"/>
          <pc:sldLayoutMkLst>
            <pc:docMk/>
            <pc:sldMasterMk cId="1801931499" sldId="2147483648"/>
            <pc:sldLayoutMk cId="1894095149" sldId="2147483655"/>
          </pc:sldLayoutMkLst>
        </pc:sldLayoutChg>
        <pc:sldLayoutChg chg="mod">
          <pc:chgData name="Roberto Antonio Mapa" userId="S::roberto.mapa@gsom.polimi.it::48226161-0323-43a2-b5bd-ffec957474ab" providerId="AD" clId="Web-{50BC7594-ABDF-54F4-BEEC-FB129B0445E2}" dt="2023-06-04T20:43:22.009" v="1"/>
          <pc:sldLayoutMkLst>
            <pc:docMk/>
            <pc:sldMasterMk cId="1801931499" sldId="2147483648"/>
            <pc:sldLayoutMk cId="2365816325" sldId="2147483656"/>
          </pc:sldLayoutMkLst>
        </pc:sldLayoutChg>
        <pc:sldLayoutChg chg="mod">
          <pc:chgData name="Roberto Antonio Mapa" userId="S::roberto.mapa@gsom.polimi.it::48226161-0323-43a2-b5bd-ffec957474ab" providerId="AD" clId="Web-{50BC7594-ABDF-54F4-BEEC-FB129B0445E2}" dt="2023-06-04T20:43:22.009" v="1"/>
          <pc:sldLayoutMkLst>
            <pc:docMk/>
            <pc:sldMasterMk cId="1801931499" sldId="2147483648"/>
            <pc:sldLayoutMk cId="1688576698" sldId="2147483657"/>
          </pc:sldLayoutMkLst>
        </pc:sldLayoutChg>
        <pc:sldLayoutChg chg="mod">
          <pc:chgData name="Roberto Antonio Mapa" userId="S::roberto.mapa@gsom.polimi.it::48226161-0323-43a2-b5bd-ffec957474ab" providerId="AD" clId="Web-{50BC7594-ABDF-54F4-BEEC-FB129B0445E2}" dt="2023-06-04T20:43:22.009" v="1"/>
          <pc:sldLayoutMkLst>
            <pc:docMk/>
            <pc:sldMasterMk cId="1801931499" sldId="2147483648"/>
            <pc:sldLayoutMk cId="3424469029" sldId="2147483658"/>
          </pc:sldLayoutMkLst>
        </pc:sldLayoutChg>
        <pc:sldLayoutChg chg="mod">
          <pc:chgData name="Roberto Antonio Mapa" userId="S::roberto.mapa@gsom.polimi.it::48226161-0323-43a2-b5bd-ffec957474ab" providerId="AD" clId="Web-{50BC7594-ABDF-54F4-BEEC-FB129B0445E2}" dt="2023-06-04T20:43:22.009" v="1"/>
          <pc:sldLayoutMkLst>
            <pc:docMk/>
            <pc:sldMasterMk cId="1801931499" sldId="2147483648"/>
            <pc:sldLayoutMk cId="1026842362" sldId="2147483659"/>
          </pc:sldLayoutMkLst>
        </pc:sldLayoutChg>
      </pc:sldMasterChg>
    </pc:docChg>
  </pc:docChgLst>
  <pc:docChgLst>
    <pc:chgData name="Roberto Antonio Mapa" userId="S::roberto.mapa@gsom.polimi.it::48226161-0323-43a2-b5bd-ffec957474ab" providerId="AD" clId="Web-{BE7033CA-468E-2D6F-143F-0641E83B3A54}"/>
    <pc:docChg chg="addSld delSld modSld sldOrd">
      <pc:chgData name="Roberto Antonio Mapa" userId="S::roberto.mapa@gsom.polimi.it::48226161-0323-43a2-b5bd-ffec957474ab" providerId="AD" clId="Web-{BE7033CA-468E-2D6F-143F-0641E83B3A54}" dt="2023-06-05T00:02:22.180" v="2112" actId="1076"/>
      <pc:docMkLst>
        <pc:docMk/>
      </pc:docMkLst>
      <pc:sldChg chg="addSp delSp modSp mod setBg">
        <pc:chgData name="Roberto Antonio Mapa" userId="S::roberto.mapa@gsom.polimi.it::48226161-0323-43a2-b5bd-ffec957474ab" providerId="AD" clId="Web-{BE7033CA-468E-2D6F-143F-0641E83B3A54}" dt="2023-06-05T00:01:45.976" v="2105" actId="1076"/>
        <pc:sldMkLst>
          <pc:docMk/>
          <pc:sldMk cId="278128218" sldId="257"/>
        </pc:sldMkLst>
        <pc:spChg chg="mod">
          <ac:chgData name="Roberto Antonio Mapa" userId="S::roberto.mapa@gsom.polimi.it::48226161-0323-43a2-b5bd-ffec957474ab" providerId="AD" clId="Web-{BE7033CA-468E-2D6F-143F-0641E83B3A54}" dt="2023-06-05T00:01:45.976" v="2105" actId="1076"/>
          <ac:spMkLst>
            <pc:docMk/>
            <pc:sldMk cId="278128218" sldId="257"/>
            <ac:spMk id="2" creationId="{D1608A6F-27FE-3CDA-7320-196E4878CC38}"/>
          </ac:spMkLst>
        </pc:spChg>
        <pc:spChg chg="mod">
          <ac:chgData name="Roberto Antonio Mapa" userId="S::roberto.mapa@gsom.polimi.it::48226161-0323-43a2-b5bd-ffec957474ab" providerId="AD" clId="Web-{BE7033CA-468E-2D6F-143F-0641E83B3A54}" dt="2023-06-05T00:01:35.194" v="2103" actId="20577"/>
          <ac:spMkLst>
            <pc:docMk/>
            <pc:sldMk cId="278128218" sldId="257"/>
            <ac:spMk id="8" creationId="{4127AD02-70C4-316D-6B6C-ED19C6E2F8DA}"/>
          </ac:spMkLst>
        </pc:spChg>
        <pc:spChg chg="del">
          <ac:chgData name="Roberto Antonio Mapa" userId="S::roberto.mapa@gsom.polimi.it::48226161-0323-43a2-b5bd-ffec957474ab" providerId="AD" clId="Web-{BE7033CA-468E-2D6F-143F-0641E83B3A54}" dt="2023-06-04T20:53:53.965" v="301"/>
          <ac:spMkLst>
            <pc:docMk/>
            <pc:sldMk cId="278128218" sldId="257"/>
            <ac:spMk id="42" creationId="{C5278130-DFE0-457B-8698-88DF69019DDE}"/>
          </ac:spMkLst>
        </pc:spChg>
        <pc:spChg chg="del">
          <ac:chgData name="Roberto Antonio Mapa" userId="S::roberto.mapa@gsom.polimi.it::48226161-0323-43a2-b5bd-ffec957474ab" providerId="AD" clId="Web-{BE7033CA-468E-2D6F-143F-0641E83B3A54}" dt="2023-06-04T20:53:53.965" v="301"/>
          <ac:spMkLst>
            <pc:docMk/>
            <pc:sldMk cId="278128218" sldId="257"/>
            <ac:spMk id="44" creationId="{2F99531B-1681-4D6E-BECB-18325B33A618}"/>
          </ac:spMkLst>
        </pc:spChg>
        <pc:spChg chg="del">
          <ac:chgData name="Roberto Antonio Mapa" userId="S::roberto.mapa@gsom.polimi.it::48226161-0323-43a2-b5bd-ffec957474ab" providerId="AD" clId="Web-{BE7033CA-468E-2D6F-143F-0641E83B3A54}" dt="2023-06-04T20:53:53.965" v="301"/>
          <ac:spMkLst>
            <pc:docMk/>
            <pc:sldMk cId="278128218" sldId="257"/>
            <ac:spMk id="46" creationId="{E051D928-BC5E-41A3-9164-409DC1436658}"/>
          </ac:spMkLst>
        </pc:spChg>
        <pc:spChg chg="add">
          <ac:chgData name="Roberto Antonio Mapa" userId="S::roberto.mapa@gsom.polimi.it::48226161-0323-43a2-b5bd-ffec957474ab" providerId="AD" clId="Web-{BE7033CA-468E-2D6F-143F-0641E83B3A54}" dt="2023-06-04T20:53:53.965" v="301"/>
          <ac:spMkLst>
            <pc:docMk/>
            <pc:sldMk cId="278128218" sldId="257"/>
            <ac:spMk id="55" creationId="{131BAD53-4E89-4F62-BBB7-26359763ED39}"/>
          </ac:spMkLst>
        </pc:spChg>
        <pc:spChg chg="add">
          <ac:chgData name="Roberto Antonio Mapa" userId="S::roberto.mapa@gsom.polimi.it::48226161-0323-43a2-b5bd-ffec957474ab" providerId="AD" clId="Web-{BE7033CA-468E-2D6F-143F-0641E83B3A54}" dt="2023-06-04T20:53:53.965" v="301"/>
          <ac:spMkLst>
            <pc:docMk/>
            <pc:sldMk cId="278128218" sldId="257"/>
            <ac:spMk id="57" creationId="{62756DA2-40EB-4C6F-B962-5822FFB54FB6}"/>
          </ac:spMkLst>
        </pc:spChg>
        <pc:picChg chg="add del mod">
          <ac:chgData name="Roberto Antonio Mapa" userId="S::roberto.mapa@gsom.polimi.it::48226161-0323-43a2-b5bd-ffec957474ab" providerId="AD" clId="Web-{BE7033CA-468E-2D6F-143F-0641E83B3A54}" dt="2023-06-04T20:54:38.685" v="308"/>
          <ac:picMkLst>
            <pc:docMk/>
            <pc:sldMk cId="278128218" sldId="257"/>
            <ac:picMk id="3" creationId="{E0E78873-A8D6-BB2F-303B-45A4FCDC4D97}"/>
          </ac:picMkLst>
        </pc:picChg>
        <pc:picChg chg="del mod">
          <ac:chgData name="Roberto Antonio Mapa" userId="S::roberto.mapa@gsom.polimi.it::48226161-0323-43a2-b5bd-ffec957474ab" providerId="AD" clId="Web-{BE7033CA-468E-2D6F-143F-0641E83B3A54}" dt="2023-06-04T20:54:16.685" v="302"/>
          <ac:picMkLst>
            <pc:docMk/>
            <pc:sldMk cId="278128218" sldId="257"/>
            <ac:picMk id="4" creationId="{D52CF0C4-9CAB-A6E7-BDAF-2F947266FF4C}"/>
          </ac:picMkLst>
        </pc:picChg>
        <pc:picChg chg="add mod">
          <ac:chgData name="Roberto Antonio Mapa" userId="S::roberto.mapa@gsom.polimi.it::48226161-0323-43a2-b5bd-ffec957474ab" providerId="AD" clId="Web-{BE7033CA-468E-2D6F-143F-0641E83B3A54}" dt="2023-06-04T22:13:47.518" v="1547" actId="14100"/>
          <ac:picMkLst>
            <pc:docMk/>
            <pc:sldMk cId="278128218" sldId="257"/>
            <ac:picMk id="5" creationId="{C58D59C8-BC22-CD87-56D4-C175EF21EFEA}"/>
          </ac:picMkLst>
        </pc:picChg>
        <pc:cxnChg chg="del">
          <ac:chgData name="Roberto Antonio Mapa" userId="S::roberto.mapa@gsom.polimi.it::48226161-0323-43a2-b5bd-ffec957474ab" providerId="AD" clId="Web-{BE7033CA-468E-2D6F-143F-0641E83B3A54}" dt="2023-06-04T20:53:53.965" v="301"/>
          <ac:cxnSpMkLst>
            <pc:docMk/>
            <pc:sldMk cId="278128218" sldId="257"/>
            <ac:cxnSpMk id="48" creationId="{F085D7B9-E066-4923-8CB7-294BF306296A}"/>
          </ac:cxnSpMkLst>
        </pc:cxnChg>
        <pc:cxnChg chg="del">
          <ac:chgData name="Roberto Antonio Mapa" userId="S::roberto.mapa@gsom.polimi.it::48226161-0323-43a2-b5bd-ffec957474ab" providerId="AD" clId="Web-{BE7033CA-468E-2D6F-143F-0641E83B3A54}" dt="2023-06-04T20:53:53.965" v="301"/>
          <ac:cxnSpMkLst>
            <pc:docMk/>
            <pc:sldMk cId="278128218" sldId="257"/>
            <ac:cxnSpMk id="50" creationId="{25443840-A796-4C43-8DC1-1B738EFEC522}"/>
          </ac:cxnSpMkLst>
        </pc:cxnChg>
      </pc:sldChg>
      <pc:sldChg chg="addSp delSp modSp mod setBg">
        <pc:chgData name="Roberto Antonio Mapa" userId="S::roberto.mapa@gsom.polimi.it::48226161-0323-43a2-b5bd-ffec957474ab" providerId="AD" clId="Web-{BE7033CA-468E-2D6F-143F-0641E83B3A54}" dt="2023-06-04T21:24:47.665" v="1033" actId="20577"/>
        <pc:sldMkLst>
          <pc:docMk/>
          <pc:sldMk cId="425488071" sldId="258"/>
        </pc:sldMkLst>
        <pc:spChg chg="mod">
          <ac:chgData name="Roberto Antonio Mapa" userId="S::roberto.mapa@gsom.polimi.it::48226161-0323-43a2-b5bd-ffec957474ab" providerId="AD" clId="Web-{BE7033CA-468E-2D6F-143F-0641E83B3A54}" dt="2023-06-04T21:24:47.665" v="1033" actId="20577"/>
          <ac:spMkLst>
            <pc:docMk/>
            <pc:sldMk cId="425488071" sldId="258"/>
            <ac:spMk id="2" creationId="{4BDD678E-6E33-4895-0F9A-00118116E5A8}"/>
          </ac:spMkLst>
        </pc:spChg>
        <pc:spChg chg="mod">
          <ac:chgData name="Roberto Antonio Mapa" userId="S::roberto.mapa@gsom.polimi.it::48226161-0323-43a2-b5bd-ffec957474ab" providerId="AD" clId="Web-{BE7033CA-468E-2D6F-143F-0641E83B3A54}" dt="2023-06-04T20:59:14.725" v="437" actId="20577"/>
          <ac:spMkLst>
            <pc:docMk/>
            <pc:sldMk cId="425488071" sldId="258"/>
            <ac:spMk id="8" creationId="{FA278C81-3D6A-F2D9-A239-9457D5C47D23}"/>
          </ac:spMkLst>
        </pc:spChg>
        <pc:spChg chg="del">
          <ac:chgData name="Roberto Antonio Mapa" userId="S::roberto.mapa@gsom.polimi.it::48226161-0323-43a2-b5bd-ffec957474ab" providerId="AD" clId="Web-{BE7033CA-468E-2D6F-143F-0641E83B3A54}" dt="2023-06-04T20:58:09.817" v="388"/>
          <ac:spMkLst>
            <pc:docMk/>
            <pc:sldMk cId="425488071" sldId="258"/>
            <ac:spMk id="18" creationId="{32AEEBC8-9D30-42EF-95F2-386C2653FBF0}"/>
          </ac:spMkLst>
        </pc:spChg>
        <pc:spChg chg="del">
          <ac:chgData name="Roberto Antonio Mapa" userId="S::roberto.mapa@gsom.polimi.it::48226161-0323-43a2-b5bd-ffec957474ab" providerId="AD" clId="Web-{BE7033CA-468E-2D6F-143F-0641E83B3A54}" dt="2023-06-04T20:58:09.817" v="388"/>
          <ac:spMkLst>
            <pc:docMk/>
            <pc:sldMk cId="425488071" sldId="258"/>
            <ac:spMk id="20" creationId="{2E92FA66-67D7-4CB4-94D3-E643A9AD4757}"/>
          </ac:spMkLst>
        </pc:spChg>
        <pc:spChg chg="add">
          <ac:chgData name="Roberto Antonio Mapa" userId="S::roberto.mapa@gsom.polimi.it::48226161-0323-43a2-b5bd-ffec957474ab" providerId="AD" clId="Web-{BE7033CA-468E-2D6F-143F-0641E83B3A54}" dt="2023-06-04T20:58:09.817" v="388"/>
          <ac:spMkLst>
            <pc:docMk/>
            <pc:sldMk cId="425488071" sldId="258"/>
            <ac:spMk id="25" creationId="{1A95671B-3CC6-4792-9114-B74FAEA224E6}"/>
          </ac:spMkLst>
        </pc:spChg>
        <pc:picChg chg="add mod">
          <ac:chgData name="Roberto Antonio Mapa" userId="S::roberto.mapa@gsom.polimi.it::48226161-0323-43a2-b5bd-ffec957474ab" providerId="AD" clId="Web-{BE7033CA-468E-2D6F-143F-0641E83B3A54}" dt="2023-06-04T20:58:09.817" v="388"/>
          <ac:picMkLst>
            <pc:docMk/>
            <pc:sldMk cId="425488071" sldId="258"/>
            <ac:picMk id="3" creationId="{FA41A665-3227-9573-7072-93FE99516EC1}"/>
          </ac:picMkLst>
        </pc:picChg>
        <pc:picChg chg="del">
          <ac:chgData name="Roberto Antonio Mapa" userId="S::roberto.mapa@gsom.polimi.it::48226161-0323-43a2-b5bd-ffec957474ab" providerId="AD" clId="Web-{BE7033CA-468E-2D6F-143F-0641E83B3A54}" dt="2023-06-04T20:58:01.629" v="384"/>
          <ac:picMkLst>
            <pc:docMk/>
            <pc:sldMk cId="425488071" sldId="258"/>
            <ac:picMk id="4" creationId="{02AA559C-02C0-505E-C070-E22761562CEB}"/>
          </ac:picMkLst>
        </pc:picChg>
      </pc:sldChg>
      <pc:sldChg chg="modSp">
        <pc:chgData name="Roberto Antonio Mapa" userId="S::roberto.mapa@gsom.polimi.it::48226161-0323-43a2-b5bd-ffec957474ab" providerId="AD" clId="Web-{BE7033CA-468E-2D6F-143F-0641E83B3A54}" dt="2023-06-04T20:53:42.199" v="300" actId="20577"/>
        <pc:sldMkLst>
          <pc:docMk/>
          <pc:sldMk cId="3423261554" sldId="260"/>
        </pc:sldMkLst>
        <pc:spChg chg="mod">
          <ac:chgData name="Roberto Antonio Mapa" userId="S::roberto.mapa@gsom.polimi.it::48226161-0323-43a2-b5bd-ffec957474ab" providerId="AD" clId="Web-{BE7033CA-468E-2D6F-143F-0641E83B3A54}" dt="2023-06-04T20:53:38.199" v="299" actId="20577"/>
          <ac:spMkLst>
            <pc:docMk/>
            <pc:sldMk cId="3423261554" sldId="260"/>
            <ac:spMk id="2" creationId="{709306B1-072F-027C-2448-984095379219}"/>
          </ac:spMkLst>
        </pc:spChg>
        <pc:spChg chg="mod">
          <ac:chgData name="Roberto Antonio Mapa" userId="S::roberto.mapa@gsom.polimi.it::48226161-0323-43a2-b5bd-ffec957474ab" providerId="AD" clId="Web-{BE7033CA-468E-2D6F-143F-0641E83B3A54}" dt="2023-06-04T20:53:42.199" v="300" actId="20577"/>
          <ac:spMkLst>
            <pc:docMk/>
            <pc:sldMk cId="3423261554" sldId="260"/>
            <ac:spMk id="3" creationId="{7BCB6348-A773-49B6-089F-9FED055D9705}"/>
          </ac:spMkLst>
        </pc:spChg>
      </pc:sldChg>
      <pc:sldChg chg="addSp delSp modSp mod setBg">
        <pc:chgData name="Roberto Antonio Mapa" userId="S::roberto.mapa@gsom.polimi.it::48226161-0323-43a2-b5bd-ffec957474ab" providerId="AD" clId="Web-{BE7033CA-468E-2D6F-143F-0641E83B3A54}" dt="2023-06-05T00:02:04.242" v="2110" actId="1076"/>
        <pc:sldMkLst>
          <pc:docMk/>
          <pc:sldMk cId="1748754092" sldId="261"/>
        </pc:sldMkLst>
        <pc:spChg chg="mod">
          <ac:chgData name="Roberto Antonio Mapa" userId="S::roberto.mapa@gsom.polimi.it::48226161-0323-43a2-b5bd-ffec957474ab" providerId="AD" clId="Web-{BE7033CA-468E-2D6F-143F-0641E83B3A54}" dt="2023-06-05T00:02:04.242" v="2110" actId="1076"/>
          <ac:spMkLst>
            <pc:docMk/>
            <pc:sldMk cId="1748754092" sldId="261"/>
            <ac:spMk id="2" creationId="{FB3C22EB-098D-C7E2-73EB-3586C37CAB45}"/>
          </ac:spMkLst>
        </pc:spChg>
        <pc:spChg chg="mod">
          <ac:chgData name="Roberto Antonio Mapa" userId="S::roberto.mapa@gsom.polimi.it::48226161-0323-43a2-b5bd-ffec957474ab" providerId="AD" clId="Web-{BE7033CA-468E-2D6F-143F-0641E83B3A54}" dt="2023-06-05T00:01:57.132" v="2108" actId="20577"/>
          <ac:spMkLst>
            <pc:docMk/>
            <pc:sldMk cId="1748754092" sldId="261"/>
            <ac:spMk id="8" creationId="{D9201146-A937-5E6B-CCB6-41FA0438FC7B}"/>
          </ac:spMkLst>
        </pc:spChg>
        <pc:spChg chg="del">
          <ac:chgData name="Roberto Antonio Mapa" userId="S::roberto.mapa@gsom.polimi.it::48226161-0323-43a2-b5bd-ffec957474ab" providerId="AD" clId="Web-{BE7033CA-468E-2D6F-143F-0641E83B3A54}" dt="2023-06-04T21:00:41.072" v="440"/>
          <ac:spMkLst>
            <pc:docMk/>
            <pc:sldMk cId="1748754092" sldId="261"/>
            <ac:spMk id="20" creationId="{2B97F24A-32CE-4C1C-A50D-3016B394DCFB}"/>
          </ac:spMkLst>
        </pc:spChg>
        <pc:spChg chg="del">
          <ac:chgData name="Roberto Antonio Mapa" userId="S::roberto.mapa@gsom.polimi.it::48226161-0323-43a2-b5bd-ffec957474ab" providerId="AD" clId="Web-{BE7033CA-468E-2D6F-143F-0641E83B3A54}" dt="2023-06-04T21:00:41.072" v="440"/>
          <ac:spMkLst>
            <pc:docMk/>
            <pc:sldMk cId="1748754092" sldId="261"/>
            <ac:spMk id="22" creationId="{CD8B4F24-440B-49E9-B85D-733523DC064B}"/>
          </ac:spMkLst>
        </pc:spChg>
        <pc:spChg chg="add">
          <ac:chgData name="Roberto Antonio Mapa" userId="S::roberto.mapa@gsom.polimi.it::48226161-0323-43a2-b5bd-ffec957474ab" providerId="AD" clId="Web-{BE7033CA-468E-2D6F-143F-0641E83B3A54}" dt="2023-06-04T21:00:41.072" v="440"/>
          <ac:spMkLst>
            <pc:docMk/>
            <pc:sldMk cId="1748754092" sldId="261"/>
            <ac:spMk id="27" creationId="{3C54F4CE-85F0-46ED-80DA-9518C9251AD1}"/>
          </ac:spMkLst>
        </pc:spChg>
        <pc:spChg chg="add">
          <ac:chgData name="Roberto Antonio Mapa" userId="S::roberto.mapa@gsom.polimi.it::48226161-0323-43a2-b5bd-ffec957474ab" providerId="AD" clId="Web-{BE7033CA-468E-2D6F-143F-0641E83B3A54}" dt="2023-06-04T21:00:41.072" v="440"/>
          <ac:spMkLst>
            <pc:docMk/>
            <pc:sldMk cId="1748754092" sldId="261"/>
            <ac:spMk id="29" creationId="{DADD1FCA-8ACB-4958-81DD-4CDD6D3E1921}"/>
          </ac:spMkLst>
        </pc:spChg>
        <pc:picChg chg="add mod">
          <ac:chgData name="Roberto Antonio Mapa" userId="S::roberto.mapa@gsom.polimi.it::48226161-0323-43a2-b5bd-ffec957474ab" providerId="AD" clId="Web-{BE7033CA-468E-2D6F-143F-0641E83B3A54}" dt="2023-06-04T22:14:27.457" v="1552" actId="14100"/>
          <ac:picMkLst>
            <pc:docMk/>
            <pc:sldMk cId="1748754092" sldId="261"/>
            <ac:picMk id="3" creationId="{36A9EAA8-A043-6131-9CC4-C7ADB6D7B5D6}"/>
          </ac:picMkLst>
        </pc:picChg>
        <pc:picChg chg="del">
          <ac:chgData name="Roberto Antonio Mapa" userId="S::roberto.mapa@gsom.polimi.it::48226161-0323-43a2-b5bd-ffec957474ab" providerId="AD" clId="Web-{BE7033CA-468E-2D6F-143F-0641E83B3A54}" dt="2023-06-04T21:00:34.978" v="438"/>
          <ac:picMkLst>
            <pc:docMk/>
            <pc:sldMk cId="1748754092" sldId="261"/>
            <ac:picMk id="4" creationId="{82DBAD97-B8B1-FE6E-3D44-F35F40E2BB01}"/>
          </ac:picMkLst>
        </pc:picChg>
      </pc:sldChg>
      <pc:sldChg chg="addSp delSp modSp mod setBg">
        <pc:chgData name="Roberto Antonio Mapa" userId="S::roberto.mapa@gsom.polimi.it::48226161-0323-43a2-b5bd-ffec957474ab" providerId="AD" clId="Web-{BE7033CA-468E-2D6F-143F-0641E83B3A54}" dt="2023-06-04T22:19:31.529" v="1604" actId="20577"/>
        <pc:sldMkLst>
          <pc:docMk/>
          <pc:sldMk cId="3449142378" sldId="263"/>
        </pc:sldMkLst>
        <pc:spChg chg="mod">
          <ac:chgData name="Roberto Antonio Mapa" userId="S::roberto.mapa@gsom.polimi.it::48226161-0323-43a2-b5bd-ffec957474ab" providerId="AD" clId="Web-{BE7033CA-468E-2D6F-143F-0641E83B3A54}" dt="2023-06-04T21:24:56.416" v="1035" actId="20577"/>
          <ac:spMkLst>
            <pc:docMk/>
            <pc:sldMk cId="3449142378" sldId="263"/>
            <ac:spMk id="2" creationId="{C104F00E-848E-EFD8-DB6E-9C017E12B6FD}"/>
          </ac:spMkLst>
        </pc:spChg>
        <pc:spChg chg="mod ord">
          <ac:chgData name="Roberto Antonio Mapa" userId="S::roberto.mapa@gsom.polimi.it::48226161-0323-43a2-b5bd-ffec957474ab" providerId="AD" clId="Web-{BE7033CA-468E-2D6F-143F-0641E83B3A54}" dt="2023-06-04T22:19:31.529" v="1604" actId="20577"/>
          <ac:spMkLst>
            <pc:docMk/>
            <pc:sldMk cId="3449142378" sldId="263"/>
            <ac:spMk id="6" creationId="{CC73924A-CF20-2AB3-8F28-C9A040113509}"/>
          </ac:spMkLst>
        </pc:spChg>
        <pc:spChg chg="del">
          <ac:chgData name="Roberto Antonio Mapa" userId="S::roberto.mapa@gsom.polimi.it::48226161-0323-43a2-b5bd-ffec957474ab" providerId="AD" clId="Web-{BE7033CA-468E-2D6F-143F-0641E83B3A54}" dt="2023-06-04T21:05:44.629" v="585"/>
          <ac:spMkLst>
            <pc:docMk/>
            <pc:sldMk cId="3449142378" sldId="263"/>
            <ac:spMk id="11" creationId="{2550BE34-C2B8-49B8-8519-67A8CAD51AE9}"/>
          </ac:spMkLst>
        </pc:spChg>
        <pc:spChg chg="del">
          <ac:chgData name="Roberto Antonio Mapa" userId="S::roberto.mapa@gsom.polimi.it::48226161-0323-43a2-b5bd-ffec957474ab" providerId="AD" clId="Web-{BE7033CA-468E-2D6F-143F-0641E83B3A54}" dt="2023-06-04T21:05:44.629" v="585"/>
          <ac:spMkLst>
            <pc:docMk/>
            <pc:sldMk cId="3449142378" sldId="263"/>
            <ac:spMk id="13" creationId="{A7457DD9-5A45-400A-AB4B-4B4EDECA25F1}"/>
          </ac:spMkLst>
        </pc:spChg>
        <pc:spChg chg="del">
          <ac:chgData name="Roberto Antonio Mapa" userId="S::roberto.mapa@gsom.polimi.it::48226161-0323-43a2-b5bd-ffec957474ab" providerId="AD" clId="Web-{BE7033CA-468E-2D6F-143F-0641E83B3A54}" dt="2023-06-04T21:05:44.629" v="585"/>
          <ac:spMkLst>
            <pc:docMk/>
            <pc:sldMk cId="3449142378" sldId="263"/>
            <ac:spMk id="15" creationId="{441CF7D6-A660-431A-B0BB-140A0D5556B6}"/>
          </ac:spMkLst>
        </pc:spChg>
        <pc:spChg chg="del">
          <ac:chgData name="Roberto Antonio Mapa" userId="S::roberto.mapa@gsom.polimi.it::48226161-0323-43a2-b5bd-ffec957474ab" providerId="AD" clId="Web-{BE7033CA-468E-2D6F-143F-0641E83B3A54}" dt="2023-06-04T21:05:44.629" v="585"/>
          <ac:spMkLst>
            <pc:docMk/>
            <pc:sldMk cId="3449142378" sldId="263"/>
            <ac:spMk id="17" creationId="{0570A85B-3810-4F95-97B0-CBF4CCDB381C}"/>
          </ac:spMkLst>
        </pc:spChg>
        <pc:spChg chg="add">
          <ac:chgData name="Roberto Antonio Mapa" userId="S::roberto.mapa@gsom.polimi.it::48226161-0323-43a2-b5bd-ffec957474ab" providerId="AD" clId="Web-{BE7033CA-468E-2D6F-143F-0641E83B3A54}" dt="2023-06-04T21:05:44.629" v="585"/>
          <ac:spMkLst>
            <pc:docMk/>
            <pc:sldMk cId="3449142378" sldId="263"/>
            <ac:spMk id="22" creationId="{8B3A2D1A-45FC-4F95-B150-1C13EF2F6D09}"/>
          </ac:spMkLst>
        </pc:spChg>
        <pc:spChg chg="add">
          <ac:chgData name="Roberto Antonio Mapa" userId="S::roberto.mapa@gsom.polimi.it::48226161-0323-43a2-b5bd-ffec957474ab" providerId="AD" clId="Web-{BE7033CA-468E-2D6F-143F-0641E83B3A54}" dt="2023-06-04T21:05:44.629" v="585"/>
          <ac:spMkLst>
            <pc:docMk/>
            <pc:sldMk cId="3449142378" sldId="263"/>
            <ac:spMk id="24" creationId="{39C3C864-C625-4883-B868-9A4C470F4DD5}"/>
          </ac:spMkLst>
        </pc:spChg>
        <pc:picChg chg="mod">
          <ac:chgData name="Roberto Antonio Mapa" userId="S::roberto.mapa@gsom.polimi.it::48226161-0323-43a2-b5bd-ffec957474ab" providerId="AD" clId="Web-{BE7033CA-468E-2D6F-143F-0641E83B3A54}" dt="2023-06-04T21:05:44.629" v="585"/>
          <ac:picMkLst>
            <pc:docMk/>
            <pc:sldMk cId="3449142378" sldId="263"/>
            <ac:picMk id="4" creationId="{6BF6488D-7E26-FAB1-0433-6D080CA7A1F3}"/>
          </ac:picMkLst>
        </pc:picChg>
      </pc:sldChg>
      <pc:sldChg chg="addSp delSp modSp del">
        <pc:chgData name="Roberto Antonio Mapa" userId="S::roberto.mapa@gsom.polimi.it::48226161-0323-43a2-b5bd-ffec957474ab" providerId="AD" clId="Web-{BE7033CA-468E-2D6F-143F-0641E83B3A54}" dt="2023-06-04T21:15:35.288" v="766"/>
        <pc:sldMkLst>
          <pc:docMk/>
          <pc:sldMk cId="1346211968" sldId="264"/>
        </pc:sldMkLst>
        <pc:picChg chg="add mod">
          <ac:chgData name="Roberto Antonio Mapa" userId="S::roberto.mapa@gsom.polimi.it::48226161-0323-43a2-b5bd-ffec957474ab" providerId="AD" clId="Web-{BE7033CA-468E-2D6F-143F-0641E83B3A54}" dt="2023-06-04T21:13:05.721" v="708" actId="1076"/>
          <ac:picMkLst>
            <pc:docMk/>
            <pc:sldMk cId="1346211968" sldId="264"/>
            <ac:picMk id="3" creationId="{3CDCB223-93E9-1C8F-8E6D-9B76A173AD08}"/>
          </ac:picMkLst>
        </pc:picChg>
        <pc:picChg chg="del">
          <ac:chgData name="Roberto Antonio Mapa" userId="S::roberto.mapa@gsom.polimi.it::48226161-0323-43a2-b5bd-ffec957474ab" providerId="AD" clId="Web-{BE7033CA-468E-2D6F-143F-0641E83B3A54}" dt="2023-06-04T21:11:07.358" v="698"/>
          <ac:picMkLst>
            <pc:docMk/>
            <pc:sldMk cId="1346211968" sldId="264"/>
            <ac:picMk id="5" creationId="{2F919600-4E22-CB4A-82F3-55EE71732B6C}"/>
          </ac:picMkLst>
        </pc:picChg>
      </pc:sldChg>
      <pc:sldChg chg="addSp delSp modSp">
        <pc:chgData name="Roberto Antonio Mapa" userId="S::roberto.mapa@gsom.polimi.it::48226161-0323-43a2-b5bd-ffec957474ab" providerId="AD" clId="Web-{BE7033CA-468E-2D6F-143F-0641E83B3A54}" dt="2023-06-04T22:16:21.180" v="1567" actId="20577"/>
        <pc:sldMkLst>
          <pc:docMk/>
          <pc:sldMk cId="1202920972" sldId="265"/>
        </pc:sldMkLst>
        <pc:spChg chg="mod">
          <ac:chgData name="Roberto Antonio Mapa" userId="S::roberto.mapa@gsom.polimi.it::48226161-0323-43a2-b5bd-ffec957474ab" providerId="AD" clId="Web-{BE7033CA-468E-2D6F-143F-0641E83B3A54}" dt="2023-06-04T21:25:00.869" v="1036" actId="20577"/>
          <ac:spMkLst>
            <pc:docMk/>
            <pc:sldMk cId="1202920972" sldId="265"/>
            <ac:spMk id="2" creationId="{B3B9D119-CBE0-6073-46C4-4CD57F6FC3A1}"/>
          </ac:spMkLst>
        </pc:spChg>
        <pc:spChg chg="mod">
          <ac:chgData name="Roberto Antonio Mapa" userId="S::roberto.mapa@gsom.polimi.it::48226161-0323-43a2-b5bd-ffec957474ab" providerId="AD" clId="Web-{BE7033CA-468E-2D6F-143F-0641E83B3A54}" dt="2023-06-04T22:16:21.180" v="1567" actId="20577"/>
          <ac:spMkLst>
            <pc:docMk/>
            <pc:sldMk cId="1202920972" sldId="265"/>
            <ac:spMk id="3" creationId="{239A108E-40D4-29F1-B7C6-069A9C1C055C}"/>
          </ac:spMkLst>
        </pc:spChg>
        <pc:spChg chg="mod">
          <ac:chgData name="Roberto Antonio Mapa" userId="S::roberto.mapa@gsom.polimi.it::48226161-0323-43a2-b5bd-ffec957474ab" providerId="AD" clId="Web-{BE7033CA-468E-2D6F-143F-0641E83B3A54}" dt="2023-06-04T22:16:11.226" v="1564" actId="20577"/>
          <ac:spMkLst>
            <pc:docMk/>
            <pc:sldMk cId="1202920972" sldId="265"/>
            <ac:spMk id="5" creationId="{03D25D94-77AD-B7D8-ABEE-5F7FE003A878}"/>
          </ac:spMkLst>
        </pc:spChg>
        <pc:spChg chg="add del mod">
          <ac:chgData name="Roberto Antonio Mapa" userId="S::roberto.mapa@gsom.polimi.it::48226161-0323-43a2-b5bd-ffec957474ab" providerId="AD" clId="Web-{BE7033CA-468E-2D6F-143F-0641E83B3A54}" dt="2023-06-04T21:07:30.069" v="610"/>
          <ac:spMkLst>
            <pc:docMk/>
            <pc:sldMk cId="1202920972" sldId="265"/>
            <ac:spMk id="7" creationId="{D3650618-AB4B-7C0F-DA65-ABD84ED687AC}"/>
          </ac:spMkLst>
        </pc:spChg>
        <pc:picChg chg="del">
          <ac:chgData name="Roberto Antonio Mapa" userId="S::roberto.mapa@gsom.polimi.it::48226161-0323-43a2-b5bd-ffec957474ab" providerId="AD" clId="Web-{BE7033CA-468E-2D6F-143F-0641E83B3A54}" dt="2023-06-04T21:07:28.491" v="609"/>
          <ac:picMkLst>
            <pc:docMk/>
            <pc:sldMk cId="1202920972" sldId="265"/>
            <ac:picMk id="4" creationId="{FA14A407-508B-ACE7-140F-49DFF0F7DCB1}"/>
          </ac:picMkLst>
        </pc:picChg>
        <pc:picChg chg="add mod ord">
          <ac:chgData name="Roberto Antonio Mapa" userId="S::roberto.mapa@gsom.polimi.it::48226161-0323-43a2-b5bd-ffec957474ab" providerId="AD" clId="Web-{BE7033CA-468E-2D6F-143F-0641E83B3A54}" dt="2023-06-04T21:07:30.069" v="610"/>
          <ac:picMkLst>
            <pc:docMk/>
            <pc:sldMk cId="1202920972" sldId="265"/>
            <ac:picMk id="8" creationId="{07494CB7-4894-1AC7-1E57-2B1986FDCBC7}"/>
          </ac:picMkLst>
        </pc:picChg>
      </pc:sldChg>
      <pc:sldChg chg="modSp">
        <pc:chgData name="Roberto Antonio Mapa" userId="S::roberto.mapa@gsom.polimi.it::48226161-0323-43a2-b5bd-ffec957474ab" providerId="AD" clId="Web-{BE7033CA-468E-2D6F-143F-0641E83B3A54}" dt="2023-06-04T21:15:58.414" v="782" actId="20577"/>
        <pc:sldMkLst>
          <pc:docMk/>
          <pc:sldMk cId="2937128218" sldId="266"/>
        </pc:sldMkLst>
        <pc:spChg chg="mod">
          <ac:chgData name="Roberto Antonio Mapa" userId="S::roberto.mapa@gsom.polimi.it::48226161-0323-43a2-b5bd-ffec957474ab" providerId="AD" clId="Web-{BE7033CA-468E-2D6F-143F-0641E83B3A54}" dt="2023-06-04T21:15:54.633" v="781" actId="20577"/>
          <ac:spMkLst>
            <pc:docMk/>
            <pc:sldMk cId="2937128218" sldId="266"/>
            <ac:spMk id="2" creationId="{81E3EA62-418E-9FFD-3DA1-C72946514DF4}"/>
          </ac:spMkLst>
        </pc:spChg>
        <pc:spChg chg="mod">
          <ac:chgData name="Roberto Antonio Mapa" userId="S::roberto.mapa@gsom.polimi.it::48226161-0323-43a2-b5bd-ffec957474ab" providerId="AD" clId="Web-{BE7033CA-468E-2D6F-143F-0641E83B3A54}" dt="2023-06-04T21:15:58.414" v="782" actId="20577"/>
          <ac:spMkLst>
            <pc:docMk/>
            <pc:sldMk cId="2937128218" sldId="266"/>
            <ac:spMk id="3" creationId="{5D091F03-314B-253C-9373-5743E38BF925}"/>
          </ac:spMkLst>
        </pc:spChg>
      </pc:sldChg>
      <pc:sldChg chg="addSp delSp modSp del mod modClrScheme delDesignElem chgLayout">
        <pc:chgData name="Roberto Antonio Mapa" userId="S::roberto.mapa@gsom.polimi.it::48226161-0323-43a2-b5bd-ffec957474ab" providerId="AD" clId="Web-{BE7033CA-468E-2D6F-143F-0641E83B3A54}" dt="2023-06-04T21:26:32.482" v="1054"/>
        <pc:sldMkLst>
          <pc:docMk/>
          <pc:sldMk cId="1812815624" sldId="267"/>
        </pc:sldMkLst>
        <pc:spChg chg="mod ord">
          <ac:chgData name="Roberto Antonio Mapa" userId="S::roberto.mapa@gsom.polimi.it::48226161-0323-43a2-b5bd-ffec957474ab" providerId="AD" clId="Web-{BE7033CA-468E-2D6F-143F-0641E83B3A54}" dt="2023-06-04T21:22:08.207" v="951"/>
          <ac:spMkLst>
            <pc:docMk/>
            <pc:sldMk cId="1812815624" sldId="267"/>
            <ac:spMk id="2" creationId="{C703327E-9606-8AC4-F212-CEBF0853A56C}"/>
          </ac:spMkLst>
        </pc:spChg>
        <pc:spChg chg="add mod">
          <ac:chgData name="Roberto Antonio Mapa" userId="S::roberto.mapa@gsom.polimi.it::48226161-0323-43a2-b5bd-ffec957474ab" providerId="AD" clId="Web-{BE7033CA-468E-2D6F-143F-0641E83B3A54}" dt="2023-06-04T21:22:08.082" v="950" actId="20577"/>
          <ac:spMkLst>
            <pc:docMk/>
            <pc:sldMk cId="1812815624" sldId="267"/>
            <ac:spMk id="3" creationId="{9E4CFC88-8731-488D-C6E1-675C67281EE4}"/>
          </ac:spMkLst>
        </pc:spChg>
        <pc:spChg chg="add mod ord">
          <ac:chgData name="Roberto Antonio Mapa" userId="S::roberto.mapa@gsom.polimi.it::48226161-0323-43a2-b5bd-ffec957474ab" providerId="AD" clId="Web-{BE7033CA-468E-2D6F-143F-0641E83B3A54}" dt="2023-06-04T21:22:08.207" v="951"/>
          <ac:spMkLst>
            <pc:docMk/>
            <pc:sldMk cId="1812815624" sldId="267"/>
            <ac:spMk id="5" creationId="{2452B2C7-FC28-82A7-CAA4-2B11772BAF05}"/>
          </ac:spMkLst>
        </pc:spChg>
        <pc:spChg chg="mod ord">
          <ac:chgData name="Roberto Antonio Mapa" userId="S::roberto.mapa@gsom.polimi.it::48226161-0323-43a2-b5bd-ffec957474ab" providerId="AD" clId="Web-{BE7033CA-468E-2D6F-143F-0641E83B3A54}" dt="2023-06-04T21:22:08.207" v="951"/>
          <ac:spMkLst>
            <pc:docMk/>
            <pc:sldMk cId="1812815624" sldId="267"/>
            <ac:spMk id="8" creationId="{39DD3DFE-A604-F664-0C05-C98EE2C30BEB}"/>
          </ac:spMkLst>
        </pc:spChg>
        <pc:spChg chg="del">
          <ac:chgData name="Roberto Antonio Mapa" userId="S::roberto.mapa@gsom.polimi.it::48226161-0323-43a2-b5bd-ffec957474ab" providerId="AD" clId="Web-{BE7033CA-468E-2D6F-143F-0641E83B3A54}" dt="2023-06-04T21:22:08.207" v="951"/>
          <ac:spMkLst>
            <pc:docMk/>
            <pc:sldMk cId="1812815624" sldId="267"/>
            <ac:spMk id="11" creationId="{84ECDE7A-6944-466D-8FFE-149A29BA6BAE}"/>
          </ac:spMkLst>
        </pc:spChg>
        <pc:spChg chg="del">
          <ac:chgData name="Roberto Antonio Mapa" userId="S::roberto.mapa@gsom.polimi.it::48226161-0323-43a2-b5bd-ffec957474ab" providerId="AD" clId="Web-{BE7033CA-468E-2D6F-143F-0641E83B3A54}" dt="2023-06-04T21:22:08.207" v="951"/>
          <ac:spMkLst>
            <pc:docMk/>
            <pc:sldMk cId="1812815624" sldId="267"/>
            <ac:spMk id="13" creationId="{B3420082-9415-44EC-802E-C77D71D59C57}"/>
          </ac:spMkLst>
        </pc:spChg>
        <pc:spChg chg="del">
          <ac:chgData name="Roberto Antonio Mapa" userId="S::roberto.mapa@gsom.polimi.it::48226161-0323-43a2-b5bd-ffec957474ab" providerId="AD" clId="Web-{BE7033CA-468E-2D6F-143F-0641E83B3A54}" dt="2023-06-04T21:22:08.207" v="951"/>
          <ac:spMkLst>
            <pc:docMk/>
            <pc:sldMk cId="1812815624" sldId="267"/>
            <ac:spMk id="15" creationId="{55A52C45-1FCB-4636-A80F-2849B8226C01}"/>
          </ac:spMkLst>
        </pc:spChg>
        <pc:spChg chg="del">
          <ac:chgData name="Roberto Antonio Mapa" userId="S::roberto.mapa@gsom.polimi.it::48226161-0323-43a2-b5bd-ffec957474ab" providerId="AD" clId="Web-{BE7033CA-468E-2D6F-143F-0641E83B3A54}" dt="2023-06-04T21:22:08.207" v="951"/>
          <ac:spMkLst>
            <pc:docMk/>
            <pc:sldMk cId="1812815624" sldId="267"/>
            <ac:spMk id="17" creationId="{768EB4DD-3704-43AD-92B3-C4E0C6EA92CB}"/>
          </ac:spMkLst>
        </pc:spChg>
        <pc:picChg chg="del">
          <ac:chgData name="Roberto Antonio Mapa" userId="S::roberto.mapa@gsom.polimi.it::48226161-0323-43a2-b5bd-ffec957474ab" providerId="AD" clId="Web-{BE7033CA-468E-2D6F-143F-0641E83B3A54}" dt="2023-06-04T21:21:43.581" v="945"/>
          <ac:picMkLst>
            <pc:docMk/>
            <pc:sldMk cId="1812815624" sldId="267"/>
            <ac:picMk id="4" creationId="{3C24573B-D4D4-C379-E75A-D29BB934E8BD}"/>
          </ac:picMkLst>
        </pc:picChg>
      </pc:sldChg>
      <pc:sldChg chg="del">
        <pc:chgData name="Roberto Antonio Mapa" userId="S::roberto.mapa@gsom.polimi.it::48226161-0323-43a2-b5bd-ffec957474ab" providerId="AD" clId="Web-{BE7033CA-468E-2D6F-143F-0641E83B3A54}" dt="2023-06-04T21:21:21.612" v="927"/>
        <pc:sldMkLst>
          <pc:docMk/>
          <pc:sldMk cId="2306836449" sldId="268"/>
        </pc:sldMkLst>
      </pc:sldChg>
      <pc:sldChg chg="addSp delSp modSp del ord">
        <pc:chgData name="Roberto Antonio Mapa" userId="S::roberto.mapa@gsom.polimi.it::48226161-0323-43a2-b5bd-ffec957474ab" providerId="AD" clId="Web-{BE7033CA-468E-2D6F-143F-0641E83B3A54}" dt="2023-06-04T21:31:54.352" v="1209"/>
        <pc:sldMkLst>
          <pc:docMk/>
          <pc:sldMk cId="3267084308" sldId="269"/>
        </pc:sldMkLst>
        <pc:spChg chg="mod">
          <ac:chgData name="Roberto Antonio Mapa" userId="S::roberto.mapa@gsom.polimi.it::48226161-0323-43a2-b5bd-ffec957474ab" providerId="AD" clId="Web-{BE7033CA-468E-2D6F-143F-0641E83B3A54}" dt="2023-06-04T21:29:00.283" v="1073" actId="20577"/>
          <ac:spMkLst>
            <pc:docMk/>
            <pc:sldMk cId="3267084308" sldId="269"/>
            <ac:spMk id="2" creationId="{9A410380-A731-6118-50B5-D10AD25B9699}"/>
          </ac:spMkLst>
        </pc:spChg>
        <pc:spChg chg="add del mod">
          <ac:chgData name="Roberto Antonio Mapa" userId="S::roberto.mapa@gsom.polimi.it::48226161-0323-43a2-b5bd-ffec957474ab" providerId="AD" clId="Web-{BE7033CA-468E-2D6F-143F-0641E83B3A54}" dt="2023-06-04T21:29:05.799" v="1075"/>
          <ac:spMkLst>
            <pc:docMk/>
            <pc:sldMk cId="3267084308" sldId="269"/>
            <ac:spMk id="5" creationId="{9667C314-A80C-68BF-E0D0-B52D656DA006}"/>
          </ac:spMkLst>
        </pc:spChg>
        <pc:picChg chg="del">
          <ac:chgData name="Roberto Antonio Mapa" userId="S::roberto.mapa@gsom.polimi.it::48226161-0323-43a2-b5bd-ffec957474ab" providerId="AD" clId="Web-{BE7033CA-468E-2D6F-143F-0641E83B3A54}" dt="2023-06-04T21:27:58.047" v="1059"/>
          <ac:picMkLst>
            <pc:docMk/>
            <pc:sldMk cId="3267084308" sldId="269"/>
            <ac:picMk id="4" creationId="{12D55C58-1E03-3E3D-6EC9-B6AEDC24EB12}"/>
          </ac:picMkLst>
        </pc:picChg>
        <pc:picChg chg="add mod">
          <ac:chgData name="Roberto Antonio Mapa" userId="S::roberto.mapa@gsom.polimi.it::48226161-0323-43a2-b5bd-ffec957474ab" providerId="AD" clId="Web-{BE7033CA-468E-2D6F-143F-0641E83B3A54}" dt="2023-06-04T21:29:32.847" v="1079" actId="1076"/>
          <ac:picMkLst>
            <pc:docMk/>
            <pc:sldMk cId="3267084308" sldId="269"/>
            <ac:picMk id="6" creationId="{BD6EAFC5-7471-D89A-C1ED-5E287EFE8EF1}"/>
          </ac:picMkLst>
        </pc:picChg>
      </pc:sldChg>
      <pc:sldChg chg="addSp delSp modSp mod setBg">
        <pc:chgData name="Roberto Antonio Mapa" userId="S::roberto.mapa@gsom.polimi.it::48226161-0323-43a2-b5bd-ffec957474ab" providerId="AD" clId="Web-{BE7033CA-468E-2D6F-143F-0641E83B3A54}" dt="2023-06-04T22:44:53.871" v="1971" actId="1076"/>
        <pc:sldMkLst>
          <pc:docMk/>
          <pc:sldMk cId="81046746" sldId="270"/>
        </pc:sldMkLst>
        <pc:spChg chg="mod">
          <ac:chgData name="Roberto Antonio Mapa" userId="S::roberto.mapa@gsom.polimi.it::48226161-0323-43a2-b5bd-ffec957474ab" providerId="AD" clId="Web-{BE7033CA-468E-2D6F-143F-0641E83B3A54}" dt="2023-06-04T21:53:32.557" v="1475" actId="14100"/>
          <ac:spMkLst>
            <pc:docMk/>
            <pc:sldMk cId="81046746" sldId="270"/>
            <ac:spMk id="2" creationId="{334E185F-3CE5-61FF-BD4D-74F51BE800BE}"/>
          </ac:spMkLst>
        </pc:spChg>
        <pc:spChg chg="add del mod">
          <ac:chgData name="Roberto Antonio Mapa" userId="S::roberto.mapa@gsom.polimi.it::48226161-0323-43a2-b5bd-ffec957474ab" providerId="AD" clId="Web-{BE7033CA-468E-2D6F-143F-0641E83B3A54}" dt="2023-06-04T21:34:26.560" v="1211"/>
          <ac:spMkLst>
            <pc:docMk/>
            <pc:sldMk cId="81046746" sldId="270"/>
            <ac:spMk id="5" creationId="{1598B8D5-F77F-F03E-4197-F946137DF533}"/>
          </ac:spMkLst>
        </pc:spChg>
        <pc:spChg chg="add mod">
          <ac:chgData name="Roberto Antonio Mapa" userId="S::roberto.mapa@gsom.polimi.it::48226161-0323-43a2-b5bd-ffec957474ab" providerId="AD" clId="Web-{BE7033CA-468E-2D6F-143F-0641E83B3A54}" dt="2023-06-04T22:44:50.745" v="1970" actId="1076"/>
          <ac:spMkLst>
            <pc:docMk/>
            <pc:sldMk cId="81046746" sldId="270"/>
            <ac:spMk id="9" creationId="{797DAE78-2666-1E64-3495-6B851E522B62}"/>
          </ac:spMkLst>
        </pc:spChg>
        <pc:spChg chg="add mod">
          <ac:chgData name="Roberto Antonio Mapa" userId="S::roberto.mapa@gsom.polimi.it::48226161-0323-43a2-b5bd-ffec957474ab" providerId="AD" clId="Web-{BE7033CA-468E-2D6F-143F-0641E83B3A54}" dt="2023-06-04T22:44:53.871" v="1971" actId="1076"/>
          <ac:spMkLst>
            <pc:docMk/>
            <pc:sldMk cId="81046746" sldId="270"/>
            <ac:spMk id="10" creationId="{D902E99D-89C0-E189-6CD6-2DC566F0E702}"/>
          </ac:spMkLst>
        </pc:spChg>
        <pc:spChg chg="add del">
          <ac:chgData name="Roberto Antonio Mapa" userId="S::roberto.mapa@gsom.polimi.it::48226161-0323-43a2-b5bd-ffec957474ab" providerId="AD" clId="Web-{BE7033CA-468E-2D6F-143F-0641E83B3A54}" dt="2023-06-04T21:50:39.020" v="1351"/>
          <ac:spMkLst>
            <pc:docMk/>
            <pc:sldMk cId="81046746" sldId="270"/>
            <ac:spMk id="11" creationId="{285429AC-5390-55F2-0EB2-F386E1073E67}"/>
          </ac:spMkLst>
        </pc:spChg>
        <pc:spChg chg="add mod">
          <ac:chgData name="Roberto Antonio Mapa" userId="S::roberto.mapa@gsom.polimi.it::48226161-0323-43a2-b5bd-ffec957474ab" providerId="AD" clId="Web-{BE7033CA-468E-2D6F-143F-0641E83B3A54}" dt="2023-06-04T22:22:24.789" v="1618" actId="20577"/>
          <ac:spMkLst>
            <pc:docMk/>
            <pc:sldMk cId="81046746" sldId="270"/>
            <ac:spMk id="12" creationId="{D6CD1698-A4E4-D70B-8B10-8227C0DAAA79}"/>
          </ac:spMkLst>
        </pc:spChg>
        <pc:spChg chg="add">
          <ac:chgData name="Roberto Antonio Mapa" userId="S::roberto.mapa@gsom.polimi.it::48226161-0323-43a2-b5bd-ffec957474ab" providerId="AD" clId="Web-{BE7033CA-468E-2D6F-143F-0641E83B3A54}" dt="2023-06-04T21:35:46.812" v="1219"/>
          <ac:spMkLst>
            <pc:docMk/>
            <pc:sldMk cId="81046746" sldId="270"/>
            <ac:spMk id="14" creationId="{8761DDFE-071F-4200-B0AA-394476C2D2D6}"/>
          </ac:spMkLst>
        </pc:spChg>
        <pc:picChg chg="del">
          <ac:chgData name="Roberto Antonio Mapa" userId="S::roberto.mapa@gsom.polimi.it::48226161-0323-43a2-b5bd-ffec957474ab" providerId="AD" clId="Web-{BE7033CA-468E-2D6F-143F-0641E83B3A54}" dt="2023-06-04T21:34:22.575" v="1210"/>
          <ac:picMkLst>
            <pc:docMk/>
            <pc:sldMk cId="81046746" sldId="270"/>
            <ac:picMk id="4" creationId="{9F589041-8398-DED1-483D-DC1F62D67DFC}"/>
          </ac:picMkLst>
        </pc:picChg>
        <pc:picChg chg="add del mod ord">
          <ac:chgData name="Roberto Antonio Mapa" userId="S::roberto.mapa@gsom.polimi.it::48226161-0323-43a2-b5bd-ffec957474ab" providerId="AD" clId="Web-{BE7033CA-468E-2D6F-143F-0641E83B3A54}" dt="2023-06-04T21:50:07.972" v="1350"/>
          <ac:picMkLst>
            <pc:docMk/>
            <pc:sldMk cId="81046746" sldId="270"/>
            <ac:picMk id="6" creationId="{E7BB4A12-A596-6AF1-447B-EFD59A5CBC81}"/>
          </ac:picMkLst>
        </pc:picChg>
        <pc:picChg chg="add mod">
          <ac:chgData name="Roberto Antonio Mapa" userId="S::roberto.mapa@gsom.polimi.it::48226161-0323-43a2-b5bd-ffec957474ab" providerId="AD" clId="Web-{BE7033CA-468E-2D6F-143F-0641E83B3A54}" dt="2023-06-04T21:51:30.413" v="1389" actId="1076"/>
          <ac:picMkLst>
            <pc:docMk/>
            <pc:sldMk cId="81046746" sldId="270"/>
            <ac:picMk id="7" creationId="{A2B51844-5E57-FBF7-A0BA-24C6EE24746C}"/>
          </ac:picMkLst>
        </pc:picChg>
        <pc:picChg chg="add mod ord">
          <ac:chgData name="Roberto Antonio Mapa" userId="S::roberto.mapa@gsom.polimi.it::48226161-0323-43a2-b5bd-ffec957474ab" providerId="AD" clId="Web-{BE7033CA-468E-2D6F-143F-0641E83B3A54}" dt="2023-06-04T21:51:32.694" v="1390" actId="1076"/>
          <ac:picMkLst>
            <pc:docMk/>
            <pc:sldMk cId="81046746" sldId="270"/>
            <ac:picMk id="8" creationId="{0EECE26B-0325-87D1-0EEA-660AC57CAC2A}"/>
          </ac:picMkLst>
        </pc:picChg>
      </pc:sldChg>
      <pc:sldChg chg="del">
        <pc:chgData name="Roberto Antonio Mapa" userId="S::roberto.mapa@gsom.polimi.it::48226161-0323-43a2-b5bd-ffec957474ab" providerId="AD" clId="Web-{BE7033CA-468E-2D6F-143F-0641E83B3A54}" dt="2023-06-04T21:38:28.755" v="1240"/>
        <pc:sldMkLst>
          <pc:docMk/>
          <pc:sldMk cId="1729932971" sldId="271"/>
        </pc:sldMkLst>
      </pc:sldChg>
      <pc:sldChg chg="del">
        <pc:chgData name="Roberto Antonio Mapa" userId="S::roberto.mapa@gsom.polimi.it::48226161-0323-43a2-b5bd-ffec957474ab" providerId="AD" clId="Web-{BE7033CA-468E-2D6F-143F-0641E83B3A54}" dt="2023-06-04T21:38:31.692" v="1242"/>
        <pc:sldMkLst>
          <pc:docMk/>
          <pc:sldMk cId="1265760600" sldId="272"/>
        </pc:sldMkLst>
      </pc:sldChg>
      <pc:sldChg chg="del">
        <pc:chgData name="Roberto Antonio Mapa" userId="S::roberto.mapa@gsom.polimi.it::48226161-0323-43a2-b5bd-ffec957474ab" providerId="AD" clId="Web-{BE7033CA-468E-2D6F-143F-0641E83B3A54}" dt="2023-06-04T21:38:30.192" v="1241"/>
        <pc:sldMkLst>
          <pc:docMk/>
          <pc:sldMk cId="1929186628" sldId="273"/>
        </pc:sldMkLst>
      </pc:sldChg>
      <pc:sldChg chg="del">
        <pc:chgData name="Roberto Antonio Mapa" userId="S::roberto.mapa@gsom.polimi.it::48226161-0323-43a2-b5bd-ffec957474ab" providerId="AD" clId="Web-{BE7033CA-468E-2D6F-143F-0641E83B3A54}" dt="2023-06-04T21:38:34.896" v="1246"/>
        <pc:sldMkLst>
          <pc:docMk/>
          <pc:sldMk cId="2890698338" sldId="274"/>
        </pc:sldMkLst>
      </pc:sldChg>
      <pc:sldChg chg="del">
        <pc:chgData name="Roberto Antonio Mapa" userId="S::roberto.mapa@gsom.polimi.it::48226161-0323-43a2-b5bd-ffec957474ab" providerId="AD" clId="Web-{BE7033CA-468E-2D6F-143F-0641E83B3A54}" dt="2023-06-04T21:38:34.286" v="1245"/>
        <pc:sldMkLst>
          <pc:docMk/>
          <pc:sldMk cId="3266929503" sldId="275"/>
        </pc:sldMkLst>
      </pc:sldChg>
      <pc:sldChg chg="del">
        <pc:chgData name="Roberto Antonio Mapa" userId="S::roberto.mapa@gsom.polimi.it::48226161-0323-43a2-b5bd-ffec957474ab" providerId="AD" clId="Web-{BE7033CA-468E-2D6F-143F-0641E83B3A54}" dt="2023-06-04T21:38:32.989" v="1243"/>
        <pc:sldMkLst>
          <pc:docMk/>
          <pc:sldMk cId="1557146804" sldId="276"/>
        </pc:sldMkLst>
      </pc:sldChg>
      <pc:sldChg chg="del">
        <pc:chgData name="Roberto Antonio Mapa" userId="S::roberto.mapa@gsom.polimi.it::48226161-0323-43a2-b5bd-ffec957474ab" providerId="AD" clId="Web-{BE7033CA-468E-2D6F-143F-0641E83B3A54}" dt="2023-06-04T21:38:34.208" v="1244"/>
        <pc:sldMkLst>
          <pc:docMk/>
          <pc:sldMk cId="4100915278" sldId="277"/>
        </pc:sldMkLst>
      </pc:sldChg>
      <pc:sldChg chg="del">
        <pc:chgData name="Roberto Antonio Mapa" userId="S::roberto.mapa@gsom.polimi.it::48226161-0323-43a2-b5bd-ffec957474ab" providerId="AD" clId="Web-{BE7033CA-468E-2D6F-143F-0641E83B3A54}" dt="2023-06-04T21:38:36.427" v="1247"/>
        <pc:sldMkLst>
          <pc:docMk/>
          <pc:sldMk cId="965627270" sldId="278"/>
        </pc:sldMkLst>
      </pc:sldChg>
      <pc:sldChg chg="del">
        <pc:chgData name="Roberto Antonio Mapa" userId="S::roberto.mapa@gsom.polimi.it::48226161-0323-43a2-b5bd-ffec957474ab" providerId="AD" clId="Web-{BE7033CA-468E-2D6F-143F-0641E83B3A54}" dt="2023-06-04T21:38:37.755" v="1248"/>
        <pc:sldMkLst>
          <pc:docMk/>
          <pc:sldMk cId="3156750379" sldId="279"/>
        </pc:sldMkLst>
      </pc:sldChg>
      <pc:sldChg chg="addSp delSp modSp mod setBg setClrOvrMap">
        <pc:chgData name="Roberto Antonio Mapa" userId="S::roberto.mapa@gsom.polimi.it::48226161-0323-43a2-b5bd-ffec957474ab" providerId="AD" clId="Web-{BE7033CA-468E-2D6F-143F-0641E83B3A54}" dt="2023-06-04T20:47:06.311" v="11" actId="20577"/>
        <pc:sldMkLst>
          <pc:docMk/>
          <pc:sldMk cId="2191501046" sldId="282"/>
        </pc:sldMkLst>
        <pc:spChg chg="mod">
          <ac:chgData name="Roberto Antonio Mapa" userId="S::roberto.mapa@gsom.polimi.it::48226161-0323-43a2-b5bd-ffec957474ab" providerId="AD" clId="Web-{BE7033CA-468E-2D6F-143F-0641E83B3A54}" dt="2023-06-04T20:46:56.389" v="7" actId="14100"/>
          <ac:spMkLst>
            <pc:docMk/>
            <pc:sldMk cId="2191501046" sldId="282"/>
            <ac:spMk id="2" creationId="{D1608A6F-27FE-3CDA-7320-196E4878CC38}"/>
          </ac:spMkLst>
        </pc:spChg>
        <pc:spChg chg="mod">
          <ac:chgData name="Roberto Antonio Mapa" userId="S::roberto.mapa@gsom.polimi.it::48226161-0323-43a2-b5bd-ffec957474ab" providerId="AD" clId="Web-{BE7033CA-468E-2D6F-143F-0641E83B3A54}" dt="2023-06-04T20:47:06.311" v="11" actId="20577"/>
          <ac:spMkLst>
            <pc:docMk/>
            <pc:sldMk cId="2191501046" sldId="282"/>
            <ac:spMk id="8" creationId="{4127AD02-70C4-316D-6B6C-ED19C6E2F8DA}"/>
          </ac:spMkLst>
        </pc:spChg>
        <pc:spChg chg="del">
          <ac:chgData name="Roberto Antonio Mapa" userId="S::roberto.mapa@gsom.polimi.it::48226161-0323-43a2-b5bd-ffec957474ab" providerId="AD" clId="Web-{BE7033CA-468E-2D6F-143F-0641E83B3A54}" dt="2023-06-04T20:46:22.748" v="0"/>
          <ac:spMkLst>
            <pc:docMk/>
            <pc:sldMk cId="2191501046" sldId="282"/>
            <ac:spMk id="63" creationId="{71B2258F-86CA-4D4D-8270-BC05FCDEBFB3}"/>
          </ac:spMkLst>
        </pc:spChg>
        <pc:spChg chg="add">
          <ac:chgData name="Roberto Antonio Mapa" userId="S::roberto.mapa@gsom.polimi.it::48226161-0323-43a2-b5bd-ffec957474ab" providerId="AD" clId="Web-{BE7033CA-468E-2D6F-143F-0641E83B3A54}" dt="2023-06-04T20:46:22.748" v="0"/>
          <ac:spMkLst>
            <pc:docMk/>
            <pc:sldMk cId="2191501046" sldId="282"/>
            <ac:spMk id="65" creationId="{4D4677D2-D5AC-4CF9-9EED-2B89D0A1C212}"/>
          </ac:spMkLst>
        </pc:spChg>
        <pc:spChg chg="add">
          <ac:chgData name="Roberto Antonio Mapa" userId="S::roberto.mapa@gsom.polimi.it::48226161-0323-43a2-b5bd-ffec957474ab" providerId="AD" clId="Web-{BE7033CA-468E-2D6F-143F-0641E83B3A54}" dt="2023-06-04T20:46:22.748" v="0"/>
          <ac:spMkLst>
            <pc:docMk/>
            <pc:sldMk cId="2191501046" sldId="282"/>
            <ac:spMk id="66" creationId="{C6D54F7E-825A-4BBA-815F-35CCA8B97786}"/>
          </ac:spMkLst>
        </pc:spChg>
        <pc:picChg chg="mod">
          <ac:chgData name="Roberto Antonio Mapa" userId="S::roberto.mapa@gsom.polimi.it::48226161-0323-43a2-b5bd-ffec957474ab" providerId="AD" clId="Web-{BE7033CA-468E-2D6F-143F-0641E83B3A54}" dt="2023-06-04T20:46:22.748" v="0"/>
          <ac:picMkLst>
            <pc:docMk/>
            <pc:sldMk cId="2191501046" sldId="282"/>
            <ac:picMk id="52" creationId="{25E21E04-C3BE-DDF7-B93E-BD0463711138}"/>
          </ac:picMkLst>
        </pc:picChg>
      </pc:sldChg>
      <pc:sldChg chg="addSp delSp modSp mod setBg setClrOvrMap">
        <pc:chgData name="Roberto Antonio Mapa" userId="S::roberto.mapa@gsom.polimi.it::48226161-0323-43a2-b5bd-ffec957474ab" providerId="AD" clId="Web-{BE7033CA-468E-2D6F-143F-0641E83B3A54}" dt="2023-06-05T00:02:22.180" v="2112" actId="1076"/>
        <pc:sldMkLst>
          <pc:docMk/>
          <pc:sldMk cId="253103788" sldId="283"/>
        </pc:sldMkLst>
        <pc:spChg chg="mod ord">
          <ac:chgData name="Roberto Antonio Mapa" userId="S::roberto.mapa@gsom.polimi.it::48226161-0323-43a2-b5bd-ffec957474ab" providerId="AD" clId="Web-{BE7033CA-468E-2D6F-143F-0641E83B3A54}" dt="2023-06-05T00:02:22.180" v="2112" actId="1076"/>
          <ac:spMkLst>
            <pc:docMk/>
            <pc:sldMk cId="253103788" sldId="283"/>
            <ac:spMk id="2" creationId="{D3A7EB5E-101A-BE8D-2FE3-A6AAD67A5F15}"/>
          </ac:spMkLst>
        </pc:spChg>
        <pc:spChg chg="add del mod">
          <ac:chgData name="Roberto Antonio Mapa" userId="S::roberto.mapa@gsom.polimi.it::48226161-0323-43a2-b5bd-ffec957474ab" providerId="AD" clId="Web-{BE7033CA-468E-2D6F-143F-0641E83B3A54}" dt="2023-06-04T22:50:58.042" v="2102" actId="20577"/>
          <ac:spMkLst>
            <pc:docMk/>
            <pc:sldMk cId="253103788" sldId="283"/>
            <ac:spMk id="3" creationId="{9A13100C-DDB2-5B43-801E-36766C05832D}"/>
          </ac:spMkLst>
        </pc:spChg>
        <pc:spChg chg="del">
          <ac:chgData name="Roberto Antonio Mapa" userId="S::roberto.mapa@gsom.polimi.it::48226161-0323-43a2-b5bd-ffec957474ab" providerId="AD" clId="Web-{BE7033CA-468E-2D6F-143F-0641E83B3A54}" dt="2023-06-04T22:22:59.369" v="1620"/>
          <ac:spMkLst>
            <pc:docMk/>
            <pc:sldMk cId="253103788" sldId="283"/>
            <ac:spMk id="9" creationId="{0671A8AE-40A1-4631-A6B8-581AFF065482}"/>
          </ac:spMkLst>
        </pc:spChg>
        <pc:spChg chg="del">
          <ac:chgData name="Roberto Antonio Mapa" userId="S::roberto.mapa@gsom.polimi.it::48226161-0323-43a2-b5bd-ffec957474ab" providerId="AD" clId="Web-{BE7033CA-468E-2D6F-143F-0641E83B3A54}" dt="2023-06-04T22:22:59.369" v="1620"/>
          <ac:spMkLst>
            <pc:docMk/>
            <pc:sldMk cId="253103788" sldId="283"/>
            <ac:spMk id="11" creationId="{AB58EF07-17C2-48CF-ABB0-EEF1F17CB8F0}"/>
          </ac:spMkLst>
        </pc:spChg>
        <pc:spChg chg="del">
          <ac:chgData name="Roberto Antonio Mapa" userId="S::roberto.mapa@gsom.polimi.it::48226161-0323-43a2-b5bd-ffec957474ab" providerId="AD" clId="Web-{BE7033CA-468E-2D6F-143F-0641E83B3A54}" dt="2023-06-04T22:22:59.369" v="1620"/>
          <ac:spMkLst>
            <pc:docMk/>
            <pc:sldMk cId="253103788" sldId="283"/>
            <ac:spMk id="13" creationId="{AF2F604E-43BE-4DC3-B983-E071523364F8}"/>
          </ac:spMkLst>
        </pc:spChg>
        <pc:spChg chg="del">
          <ac:chgData name="Roberto Antonio Mapa" userId="S::roberto.mapa@gsom.polimi.it::48226161-0323-43a2-b5bd-ffec957474ab" providerId="AD" clId="Web-{BE7033CA-468E-2D6F-143F-0641E83B3A54}" dt="2023-06-04T22:22:59.369" v="1620"/>
          <ac:spMkLst>
            <pc:docMk/>
            <pc:sldMk cId="253103788" sldId="283"/>
            <ac:spMk id="15" creationId="{08C9B587-E65E-4B52-B37C-ABEBB6E87928}"/>
          </ac:spMkLst>
        </pc:spChg>
        <pc:spChg chg="add del">
          <ac:chgData name="Roberto Antonio Mapa" userId="S::roberto.mapa@gsom.polimi.it::48226161-0323-43a2-b5bd-ffec957474ab" providerId="AD" clId="Web-{BE7033CA-468E-2D6F-143F-0641E83B3A54}" dt="2023-06-04T22:50:23.931" v="2094"/>
          <ac:spMkLst>
            <pc:docMk/>
            <pc:sldMk cId="253103788" sldId="283"/>
            <ac:spMk id="20" creationId="{9089EED9-F54D-4F20-A2C6-949DE4176959}"/>
          </ac:spMkLst>
        </pc:spChg>
        <pc:spChg chg="add del">
          <ac:chgData name="Roberto Antonio Mapa" userId="S::roberto.mapa@gsom.polimi.it::48226161-0323-43a2-b5bd-ffec957474ab" providerId="AD" clId="Web-{BE7033CA-468E-2D6F-143F-0641E83B3A54}" dt="2023-06-04T22:50:23.931" v="2094"/>
          <ac:spMkLst>
            <pc:docMk/>
            <pc:sldMk cId="253103788" sldId="283"/>
            <ac:spMk id="22" creationId="{7E46F721-3785-414D-8697-16AF490E6806}"/>
          </ac:spMkLst>
        </pc:spChg>
        <pc:spChg chg="add del">
          <ac:chgData name="Roberto Antonio Mapa" userId="S::roberto.mapa@gsom.polimi.it::48226161-0323-43a2-b5bd-ffec957474ab" providerId="AD" clId="Web-{BE7033CA-468E-2D6F-143F-0641E83B3A54}" dt="2023-06-04T22:50:23.931" v="2094"/>
          <ac:spMkLst>
            <pc:docMk/>
            <pc:sldMk cId="253103788" sldId="283"/>
            <ac:spMk id="27" creationId="{94E4D846-3AFC-4F86-8C35-24B0542A269D}"/>
          </ac:spMkLst>
        </pc:spChg>
        <pc:spChg chg="add del">
          <ac:chgData name="Roberto Antonio Mapa" userId="S::roberto.mapa@gsom.polimi.it::48226161-0323-43a2-b5bd-ffec957474ab" providerId="AD" clId="Web-{BE7033CA-468E-2D6F-143F-0641E83B3A54}" dt="2023-06-04T22:50:23.931" v="2094"/>
          <ac:spMkLst>
            <pc:docMk/>
            <pc:sldMk cId="253103788" sldId="283"/>
            <ac:spMk id="29" creationId="{284781B9-12CB-45C3-907A-9ED93FF72C65}"/>
          </ac:spMkLst>
        </pc:spChg>
        <pc:spChg chg="add del">
          <ac:chgData name="Roberto Antonio Mapa" userId="S::roberto.mapa@gsom.polimi.it::48226161-0323-43a2-b5bd-ffec957474ab" providerId="AD" clId="Web-{BE7033CA-468E-2D6F-143F-0641E83B3A54}" dt="2023-06-04T22:50:23.931" v="2094"/>
          <ac:spMkLst>
            <pc:docMk/>
            <pc:sldMk cId="253103788" sldId="283"/>
            <ac:spMk id="31" creationId="{55D4142C-5077-457F-A6AD-3FECFDB39685}"/>
          </ac:spMkLst>
        </pc:spChg>
        <pc:spChg chg="add del">
          <ac:chgData name="Roberto Antonio Mapa" userId="S::roberto.mapa@gsom.polimi.it::48226161-0323-43a2-b5bd-ffec957474ab" providerId="AD" clId="Web-{BE7033CA-468E-2D6F-143F-0641E83B3A54}" dt="2023-06-04T22:50:23.931" v="2094"/>
          <ac:spMkLst>
            <pc:docMk/>
            <pc:sldMk cId="253103788" sldId="283"/>
            <ac:spMk id="33" creationId="{7A5F0580-5EE9-419F-96EE-B6529EF6E7D0}"/>
          </ac:spMkLst>
        </pc:spChg>
        <pc:picChg chg="mod ord">
          <ac:chgData name="Roberto Antonio Mapa" userId="S::roberto.mapa@gsom.polimi.it::48226161-0323-43a2-b5bd-ffec957474ab" providerId="AD" clId="Web-{BE7033CA-468E-2D6F-143F-0641E83B3A54}" dt="2023-06-04T22:50:23.931" v="2094"/>
          <ac:picMkLst>
            <pc:docMk/>
            <pc:sldMk cId="253103788" sldId="283"/>
            <ac:picMk id="4" creationId="{73939708-9C00-E6FC-C4EE-66AFEFF4CE17}"/>
          </ac:picMkLst>
        </pc:picChg>
      </pc:sldChg>
      <pc:sldChg chg="addSp delSp modSp mod setBg">
        <pc:chgData name="Roberto Antonio Mapa" userId="S::roberto.mapa@gsom.polimi.it::48226161-0323-43a2-b5bd-ffec957474ab" providerId="AD" clId="Web-{BE7033CA-468E-2D6F-143F-0641E83B3A54}" dt="2023-06-04T22:43:18.586" v="1953" actId="20577"/>
        <pc:sldMkLst>
          <pc:docMk/>
          <pc:sldMk cId="29080002" sldId="284"/>
        </pc:sldMkLst>
        <pc:spChg chg="mod">
          <ac:chgData name="Roberto Antonio Mapa" userId="S::roberto.mapa@gsom.polimi.it::48226161-0323-43a2-b5bd-ffec957474ab" providerId="AD" clId="Web-{BE7033CA-468E-2D6F-143F-0641E83B3A54}" dt="2023-06-04T22:12:21.375" v="1540"/>
          <ac:spMkLst>
            <pc:docMk/>
            <pc:sldMk cId="29080002" sldId="284"/>
            <ac:spMk id="2" creationId="{D1608A6F-27FE-3CDA-7320-196E4878CC38}"/>
          </ac:spMkLst>
        </pc:spChg>
        <pc:spChg chg="mod">
          <ac:chgData name="Roberto Antonio Mapa" userId="S::roberto.mapa@gsom.polimi.it::48226161-0323-43a2-b5bd-ffec957474ab" providerId="AD" clId="Web-{BE7033CA-468E-2D6F-143F-0641E83B3A54}" dt="2023-06-04T22:43:18.586" v="1953" actId="20577"/>
          <ac:spMkLst>
            <pc:docMk/>
            <pc:sldMk cId="29080002" sldId="284"/>
            <ac:spMk id="8" creationId="{4127AD02-70C4-316D-6B6C-ED19C6E2F8DA}"/>
          </ac:spMkLst>
        </pc:spChg>
        <pc:spChg chg="add del">
          <ac:chgData name="Roberto Antonio Mapa" userId="S::roberto.mapa@gsom.polimi.it::48226161-0323-43a2-b5bd-ffec957474ab" providerId="AD" clId="Web-{BE7033CA-468E-2D6F-143F-0641E83B3A54}" dt="2023-06-04T22:12:21.375" v="1540"/>
          <ac:spMkLst>
            <pc:docMk/>
            <pc:sldMk cId="29080002" sldId="284"/>
            <ac:spMk id="55" creationId="{7FF47CB7-972F-479F-A36D-9E72D26EC8DA}"/>
          </ac:spMkLst>
        </pc:spChg>
        <pc:spChg chg="add del">
          <ac:chgData name="Roberto Antonio Mapa" userId="S::roberto.mapa@gsom.polimi.it::48226161-0323-43a2-b5bd-ffec957474ab" providerId="AD" clId="Web-{BE7033CA-468E-2D6F-143F-0641E83B3A54}" dt="2023-06-04T22:12:21.375" v="1540"/>
          <ac:spMkLst>
            <pc:docMk/>
            <pc:sldMk cId="29080002" sldId="284"/>
            <ac:spMk id="57" creationId="{0D153B68-5844-490D-8E67-F616D6D721CA}"/>
          </ac:spMkLst>
        </pc:spChg>
        <pc:spChg chg="add del">
          <ac:chgData name="Roberto Antonio Mapa" userId="S::roberto.mapa@gsom.polimi.it::48226161-0323-43a2-b5bd-ffec957474ab" providerId="AD" clId="Web-{BE7033CA-468E-2D6F-143F-0641E83B3A54}" dt="2023-06-04T22:12:21.375" v="1540"/>
          <ac:spMkLst>
            <pc:docMk/>
            <pc:sldMk cId="29080002" sldId="284"/>
            <ac:spMk id="59" creationId="{9A0D773F-7A7D-4DBB-9DEA-86BB8B8F4BC8}"/>
          </ac:spMkLst>
        </pc:spChg>
        <pc:spChg chg="add del">
          <ac:chgData name="Roberto Antonio Mapa" userId="S::roberto.mapa@gsom.polimi.it::48226161-0323-43a2-b5bd-ffec957474ab" providerId="AD" clId="Web-{BE7033CA-468E-2D6F-143F-0641E83B3A54}" dt="2023-06-04T22:12:21.375" v="1540"/>
          <ac:spMkLst>
            <pc:docMk/>
            <pc:sldMk cId="29080002" sldId="284"/>
            <ac:spMk id="64" creationId="{0E3596DD-156A-473E-9BB3-C6A29F7574E9}"/>
          </ac:spMkLst>
        </pc:spChg>
        <pc:spChg chg="add del">
          <ac:chgData name="Roberto Antonio Mapa" userId="S::roberto.mapa@gsom.polimi.it::48226161-0323-43a2-b5bd-ffec957474ab" providerId="AD" clId="Web-{BE7033CA-468E-2D6F-143F-0641E83B3A54}" dt="2023-06-04T22:12:21.375" v="1540"/>
          <ac:spMkLst>
            <pc:docMk/>
            <pc:sldMk cId="29080002" sldId="284"/>
            <ac:spMk id="66" creationId="{2C46C4D6-C474-4E92-B52E-944C1118F7B6}"/>
          </ac:spMkLst>
        </pc:spChg>
        <pc:picChg chg="mod">
          <ac:chgData name="Roberto Antonio Mapa" userId="S::roberto.mapa@gsom.polimi.it::48226161-0323-43a2-b5bd-ffec957474ab" providerId="AD" clId="Web-{BE7033CA-468E-2D6F-143F-0641E83B3A54}" dt="2023-06-04T22:12:37.422" v="1543" actId="1076"/>
          <ac:picMkLst>
            <pc:docMk/>
            <pc:sldMk cId="29080002" sldId="284"/>
            <ac:picMk id="3" creationId="{A2C2592F-75BC-5F20-5E1C-9C976FC925E5}"/>
          </ac:picMkLst>
        </pc:picChg>
      </pc:sldChg>
      <pc:sldChg chg="addSp delSp modSp mod setBg">
        <pc:chgData name="Roberto Antonio Mapa" userId="S::roberto.mapa@gsom.polimi.it::48226161-0323-43a2-b5bd-ffec957474ab" providerId="AD" clId="Web-{BE7033CA-468E-2D6F-143F-0641E83B3A54}" dt="2023-06-04T22:43:31.587" v="1956" actId="20577"/>
        <pc:sldMkLst>
          <pc:docMk/>
          <pc:sldMk cId="2484519119" sldId="285"/>
        </pc:sldMkLst>
        <pc:spChg chg="mod">
          <ac:chgData name="Roberto Antonio Mapa" userId="S::roberto.mapa@gsom.polimi.it::48226161-0323-43a2-b5bd-ffec957474ab" providerId="AD" clId="Web-{BE7033CA-468E-2D6F-143F-0641E83B3A54}" dt="2023-06-04T22:14:03.941" v="1551" actId="20577"/>
          <ac:spMkLst>
            <pc:docMk/>
            <pc:sldMk cId="2484519119" sldId="285"/>
            <ac:spMk id="2" creationId="{D1608A6F-27FE-3CDA-7320-196E4878CC38}"/>
          </ac:spMkLst>
        </pc:spChg>
        <pc:spChg chg="mod ord">
          <ac:chgData name="Roberto Antonio Mapa" userId="S::roberto.mapa@gsom.polimi.it::48226161-0323-43a2-b5bd-ffec957474ab" providerId="AD" clId="Web-{BE7033CA-468E-2D6F-143F-0641E83B3A54}" dt="2023-06-04T22:43:31.587" v="1956" actId="20577"/>
          <ac:spMkLst>
            <pc:docMk/>
            <pc:sldMk cId="2484519119" sldId="285"/>
            <ac:spMk id="8" creationId="{4127AD02-70C4-316D-6B6C-ED19C6E2F8DA}"/>
          </ac:spMkLst>
        </pc:spChg>
        <pc:spChg chg="del">
          <ac:chgData name="Roberto Antonio Mapa" userId="S::roberto.mapa@gsom.polimi.it::48226161-0323-43a2-b5bd-ffec957474ab" providerId="AD" clId="Web-{BE7033CA-468E-2D6F-143F-0641E83B3A54}" dt="2023-06-04T20:49:44.410" v="40"/>
          <ac:spMkLst>
            <pc:docMk/>
            <pc:sldMk cId="2484519119" sldId="285"/>
            <ac:spMk id="56" creationId="{F13C74B1-5B17-4795-BED0-7140497B445A}"/>
          </ac:spMkLst>
        </pc:spChg>
        <pc:spChg chg="del">
          <ac:chgData name="Roberto Antonio Mapa" userId="S::roberto.mapa@gsom.polimi.it::48226161-0323-43a2-b5bd-ffec957474ab" providerId="AD" clId="Web-{BE7033CA-468E-2D6F-143F-0641E83B3A54}" dt="2023-06-04T20:49:44.410" v="40"/>
          <ac:spMkLst>
            <pc:docMk/>
            <pc:sldMk cId="2484519119" sldId="285"/>
            <ac:spMk id="58" creationId="{D4974D33-8DC5-464E-8C6D-BE58F0669C17}"/>
          </ac:spMkLst>
        </pc:spChg>
        <pc:spChg chg="add del mod">
          <ac:chgData name="Roberto Antonio Mapa" userId="S::roberto.mapa@gsom.polimi.it::48226161-0323-43a2-b5bd-ffec957474ab" providerId="AD" clId="Web-{BE7033CA-468E-2D6F-143F-0641E83B3A54}" dt="2023-06-04T20:53:08.870" v="291"/>
          <ac:spMkLst>
            <pc:docMk/>
            <pc:sldMk cId="2484519119" sldId="285"/>
            <ac:spMk id="63" creationId="{2C61293E-6EBE-43EF-A52C-9BEBFD7679D4}"/>
          </ac:spMkLst>
        </pc:spChg>
        <pc:spChg chg="add del">
          <ac:chgData name="Roberto Antonio Mapa" userId="S::roberto.mapa@gsom.polimi.it::48226161-0323-43a2-b5bd-ffec957474ab" providerId="AD" clId="Web-{BE7033CA-468E-2D6F-143F-0641E83B3A54}" dt="2023-06-04T20:53:08.870" v="291"/>
          <ac:spMkLst>
            <pc:docMk/>
            <pc:sldMk cId="2484519119" sldId="285"/>
            <ac:spMk id="65" creationId="{21540236-BFD5-4A9D-8840-4703E7F76825}"/>
          </ac:spMkLst>
        </pc:spChg>
        <pc:spChg chg="add">
          <ac:chgData name="Roberto Antonio Mapa" userId="S::roberto.mapa@gsom.polimi.it::48226161-0323-43a2-b5bd-ffec957474ab" providerId="AD" clId="Web-{BE7033CA-468E-2D6F-143F-0641E83B3A54}" dt="2023-06-04T20:53:08.870" v="291"/>
          <ac:spMkLst>
            <pc:docMk/>
            <pc:sldMk cId="2484519119" sldId="285"/>
            <ac:spMk id="70" creationId="{23E547B5-89CF-4EC0-96DE-25771AED0799}"/>
          </ac:spMkLst>
        </pc:spChg>
        <pc:spChg chg="add">
          <ac:chgData name="Roberto Antonio Mapa" userId="S::roberto.mapa@gsom.polimi.it::48226161-0323-43a2-b5bd-ffec957474ab" providerId="AD" clId="Web-{BE7033CA-468E-2D6F-143F-0641E83B3A54}" dt="2023-06-04T20:53:08.870" v="291"/>
          <ac:spMkLst>
            <pc:docMk/>
            <pc:sldMk cId="2484519119" sldId="285"/>
            <ac:spMk id="72" creationId="{3F0B8CEB-8279-4E5E-A0CE-1FC9F71736F2}"/>
          </ac:spMkLst>
        </pc:spChg>
        <pc:picChg chg="mod">
          <ac:chgData name="Roberto Antonio Mapa" userId="S::roberto.mapa@gsom.polimi.it::48226161-0323-43a2-b5bd-ffec957474ab" providerId="AD" clId="Web-{BE7033CA-468E-2D6F-143F-0641E83B3A54}" dt="2023-06-04T20:53:08.870" v="291"/>
          <ac:picMkLst>
            <pc:docMk/>
            <pc:sldMk cId="2484519119" sldId="285"/>
            <ac:picMk id="52" creationId="{25E21E04-C3BE-DDF7-B93E-BD0463711138}"/>
          </ac:picMkLst>
        </pc:picChg>
      </pc:sldChg>
      <pc:sldChg chg="add del replId">
        <pc:chgData name="Roberto Antonio Mapa" userId="S::roberto.mapa@gsom.polimi.it::48226161-0323-43a2-b5bd-ffec957474ab" providerId="AD" clId="Web-{BE7033CA-468E-2D6F-143F-0641E83B3A54}" dt="2023-06-04T21:00:58.635" v="442"/>
        <pc:sldMkLst>
          <pc:docMk/>
          <pc:sldMk cId="430565872" sldId="286"/>
        </pc:sldMkLst>
      </pc:sldChg>
      <pc:sldChg chg="del">
        <pc:chgData name="Roberto Antonio Mapa" userId="S::roberto.mapa@gsom.polimi.it::48226161-0323-43a2-b5bd-ffec957474ab" providerId="AD" clId="Web-{BE7033CA-468E-2D6F-143F-0641E83B3A54}" dt="2023-06-04T20:47:17.312" v="12"/>
        <pc:sldMkLst>
          <pc:docMk/>
          <pc:sldMk cId="944305657" sldId="286"/>
        </pc:sldMkLst>
      </pc:sldChg>
      <pc:sldChg chg="addSp delSp add del replId">
        <pc:chgData name="Roberto Antonio Mapa" userId="S::roberto.mapa@gsom.polimi.it::48226161-0323-43a2-b5bd-ffec957474ab" providerId="AD" clId="Web-{BE7033CA-468E-2D6F-143F-0641E83B3A54}" dt="2023-06-04T20:57:32.113" v="383"/>
        <pc:sldMkLst>
          <pc:docMk/>
          <pc:sldMk cId="1365198718" sldId="286"/>
        </pc:sldMkLst>
        <pc:picChg chg="add del">
          <ac:chgData name="Roberto Antonio Mapa" userId="S::roberto.mapa@gsom.polimi.it::48226161-0323-43a2-b5bd-ffec957474ab" providerId="AD" clId="Web-{BE7033CA-468E-2D6F-143F-0641E83B3A54}" dt="2023-06-04T20:57:24.363" v="382"/>
          <ac:picMkLst>
            <pc:docMk/>
            <pc:sldMk cId="1365198718" sldId="286"/>
            <ac:picMk id="52" creationId="{25E21E04-C3BE-DDF7-B93E-BD0463711138}"/>
          </ac:picMkLst>
        </pc:picChg>
      </pc:sldChg>
      <pc:sldChg chg="addSp delSp modSp add replId">
        <pc:chgData name="Roberto Antonio Mapa" userId="S::roberto.mapa@gsom.polimi.it::48226161-0323-43a2-b5bd-ffec957474ab" providerId="AD" clId="Web-{BE7033CA-468E-2D6F-143F-0641E83B3A54}" dt="2023-06-04T22:16:55.821" v="1569" actId="1076"/>
        <pc:sldMkLst>
          <pc:docMk/>
          <pc:sldMk cId="1788357705" sldId="286"/>
        </pc:sldMkLst>
        <pc:spChg chg="mod">
          <ac:chgData name="Roberto Antonio Mapa" userId="S::roberto.mapa@gsom.polimi.it::48226161-0323-43a2-b5bd-ffec957474ab" providerId="AD" clId="Web-{BE7033CA-468E-2D6F-143F-0641E83B3A54}" dt="2023-06-04T21:25:06.120" v="1037" actId="20577"/>
          <ac:spMkLst>
            <pc:docMk/>
            <pc:sldMk cId="1788357705" sldId="286"/>
            <ac:spMk id="2" creationId="{B3B9D119-CBE0-6073-46C4-4CD57F6FC3A1}"/>
          </ac:spMkLst>
        </pc:spChg>
        <pc:spChg chg="del mod">
          <ac:chgData name="Roberto Antonio Mapa" userId="S::roberto.mapa@gsom.polimi.it::48226161-0323-43a2-b5bd-ffec957474ab" providerId="AD" clId="Web-{BE7033CA-468E-2D6F-143F-0641E83B3A54}" dt="2023-06-04T21:11:19.561" v="704"/>
          <ac:spMkLst>
            <pc:docMk/>
            <pc:sldMk cId="1788357705" sldId="286"/>
            <ac:spMk id="3" creationId="{239A108E-40D4-29F1-B7C6-069A9C1C055C}"/>
          </ac:spMkLst>
        </pc:spChg>
        <pc:spChg chg="mod">
          <ac:chgData name="Roberto Antonio Mapa" userId="S::roberto.mapa@gsom.polimi.it::48226161-0323-43a2-b5bd-ffec957474ab" providerId="AD" clId="Web-{BE7033CA-468E-2D6F-143F-0641E83B3A54}" dt="2023-06-04T21:15:26.350" v="764" actId="1076"/>
          <ac:spMkLst>
            <pc:docMk/>
            <pc:sldMk cId="1788357705" sldId="286"/>
            <ac:spMk id="5" creationId="{03D25D94-77AD-B7D8-ABEE-5F7FE003A878}"/>
          </ac:spMkLst>
        </pc:spChg>
        <pc:spChg chg="add del mod">
          <ac:chgData name="Roberto Antonio Mapa" userId="S::roberto.mapa@gsom.polimi.it::48226161-0323-43a2-b5bd-ffec957474ab" providerId="AD" clId="Web-{BE7033CA-468E-2D6F-143F-0641E83B3A54}" dt="2023-06-04T21:11:15.905" v="701"/>
          <ac:spMkLst>
            <pc:docMk/>
            <pc:sldMk cId="1788357705" sldId="286"/>
            <ac:spMk id="6" creationId="{44C2B69F-24CD-DC09-AC94-DB5A6612F37B}"/>
          </ac:spMkLst>
        </pc:spChg>
        <pc:picChg chg="add mod ord">
          <ac:chgData name="Roberto Antonio Mapa" userId="S::roberto.mapa@gsom.polimi.it::48226161-0323-43a2-b5bd-ffec957474ab" providerId="AD" clId="Web-{BE7033CA-468E-2D6F-143F-0641E83B3A54}" dt="2023-06-04T22:16:55.821" v="1569" actId="1076"/>
          <ac:picMkLst>
            <pc:docMk/>
            <pc:sldMk cId="1788357705" sldId="286"/>
            <ac:picMk id="7" creationId="{FC81B1FB-6ECF-1919-8E4A-5AE155613FE5}"/>
          </ac:picMkLst>
        </pc:picChg>
        <pc:picChg chg="del">
          <ac:chgData name="Roberto Antonio Mapa" userId="S::roberto.mapa@gsom.polimi.it::48226161-0323-43a2-b5bd-ffec957474ab" providerId="AD" clId="Web-{BE7033CA-468E-2D6F-143F-0641E83B3A54}" dt="2023-06-04T21:11:12.108" v="700"/>
          <ac:picMkLst>
            <pc:docMk/>
            <pc:sldMk cId="1788357705" sldId="286"/>
            <ac:picMk id="8" creationId="{07494CB7-4894-1AC7-1E57-2B1986FDCBC7}"/>
          </ac:picMkLst>
        </pc:picChg>
        <pc:picChg chg="add del mod">
          <ac:chgData name="Roberto Antonio Mapa" userId="S::roberto.mapa@gsom.polimi.it::48226161-0323-43a2-b5bd-ffec957474ab" providerId="AD" clId="Web-{BE7033CA-468E-2D6F-143F-0641E83B3A54}" dt="2023-06-04T21:13:20.721" v="713"/>
          <ac:picMkLst>
            <pc:docMk/>
            <pc:sldMk cId="1788357705" sldId="286"/>
            <ac:picMk id="9" creationId="{DA2DA5E5-2FE7-F88C-DF77-88F8CC476528}"/>
          </ac:picMkLst>
        </pc:picChg>
        <pc:picChg chg="add mod">
          <ac:chgData name="Roberto Antonio Mapa" userId="S::roberto.mapa@gsom.polimi.it::48226161-0323-43a2-b5bd-ffec957474ab" providerId="AD" clId="Web-{BE7033CA-468E-2D6F-143F-0641E83B3A54}" dt="2023-06-04T21:15:29.976" v="765" actId="1076"/>
          <ac:picMkLst>
            <pc:docMk/>
            <pc:sldMk cId="1788357705" sldId="286"/>
            <ac:picMk id="10" creationId="{09EB454C-719E-649F-4B66-5D88C94F874C}"/>
          </ac:picMkLst>
        </pc:picChg>
      </pc:sldChg>
      <pc:sldChg chg="addSp delSp modSp add ord replId">
        <pc:chgData name="Roberto Antonio Mapa" userId="S::roberto.mapa@gsom.polimi.it::48226161-0323-43a2-b5bd-ffec957474ab" providerId="AD" clId="Web-{BE7033CA-468E-2D6F-143F-0641E83B3A54}" dt="2023-06-04T21:25:10.620" v="1038" actId="20577"/>
        <pc:sldMkLst>
          <pc:docMk/>
          <pc:sldMk cId="815594824" sldId="287"/>
        </pc:sldMkLst>
        <pc:spChg chg="mod">
          <ac:chgData name="Roberto Antonio Mapa" userId="S::roberto.mapa@gsom.polimi.it::48226161-0323-43a2-b5bd-ffec957474ab" providerId="AD" clId="Web-{BE7033CA-468E-2D6F-143F-0641E83B3A54}" dt="2023-06-04T21:25:10.620" v="1038" actId="20577"/>
          <ac:spMkLst>
            <pc:docMk/>
            <pc:sldMk cId="815594824" sldId="287"/>
            <ac:spMk id="2" creationId="{4BDD678E-6E33-4895-0F9A-00118116E5A8}"/>
          </ac:spMkLst>
        </pc:spChg>
        <pc:spChg chg="mod">
          <ac:chgData name="Roberto Antonio Mapa" userId="S::roberto.mapa@gsom.polimi.it::48226161-0323-43a2-b5bd-ffec957474ab" providerId="AD" clId="Web-{BE7033CA-468E-2D6F-143F-0641E83B3A54}" dt="2023-06-04T21:21:02.627" v="923" actId="20577"/>
          <ac:spMkLst>
            <pc:docMk/>
            <pc:sldMk cId="815594824" sldId="287"/>
            <ac:spMk id="8" creationId="{FA278C81-3D6A-F2D9-A239-9457D5C47D23}"/>
          </ac:spMkLst>
        </pc:spChg>
        <pc:picChg chg="add del">
          <ac:chgData name="Roberto Antonio Mapa" userId="S::roberto.mapa@gsom.polimi.it::48226161-0323-43a2-b5bd-ffec957474ab" providerId="AD" clId="Web-{BE7033CA-468E-2D6F-143F-0641E83B3A54}" dt="2023-06-04T21:19:16.967" v="796"/>
          <ac:picMkLst>
            <pc:docMk/>
            <pc:sldMk cId="815594824" sldId="287"/>
            <ac:picMk id="3" creationId="{FA41A665-3227-9573-7072-93FE99516EC1}"/>
          </ac:picMkLst>
        </pc:picChg>
        <pc:picChg chg="add del mod">
          <ac:chgData name="Roberto Antonio Mapa" userId="S::roberto.mapa@gsom.polimi.it::48226161-0323-43a2-b5bd-ffec957474ab" providerId="AD" clId="Web-{BE7033CA-468E-2D6F-143F-0641E83B3A54}" dt="2023-06-04T21:19:04.686" v="790"/>
          <ac:picMkLst>
            <pc:docMk/>
            <pc:sldMk cId="815594824" sldId="287"/>
            <ac:picMk id="4" creationId="{CC320448-6757-79F1-42CB-FA4ED31CC947}"/>
          </ac:picMkLst>
        </pc:picChg>
        <pc:picChg chg="add del mod">
          <ac:chgData name="Roberto Antonio Mapa" userId="S::roberto.mapa@gsom.polimi.it::48226161-0323-43a2-b5bd-ffec957474ab" providerId="AD" clId="Web-{BE7033CA-468E-2D6F-143F-0641E83B3A54}" dt="2023-06-04T21:19:48.578" v="803"/>
          <ac:picMkLst>
            <pc:docMk/>
            <pc:sldMk cId="815594824" sldId="287"/>
            <ac:picMk id="5" creationId="{47310341-22FC-11A7-1A20-2242818F9BD7}"/>
          </ac:picMkLst>
        </pc:picChg>
        <pc:picChg chg="add mod">
          <ac:chgData name="Roberto Antonio Mapa" userId="S::roberto.mapa@gsom.polimi.it::48226161-0323-43a2-b5bd-ffec957474ab" providerId="AD" clId="Web-{BE7033CA-468E-2D6F-143F-0641E83B3A54}" dt="2023-06-04T21:19:52.109" v="804" actId="1076"/>
          <ac:picMkLst>
            <pc:docMk/>
            <pc:sldMk cId="815594824" sldId="287"/>
            <ac:picMk id="6" creationId="{982E3F77-BDE3-B737-8A2A-DFF7FE0497A4}"/>
          </ac:picMkLst>
        </pc:picChg>
      </pc:sldChg>
      <pc:sldChg chg="addSp delSp modSp new">
        <pc:chgData name="Roberto Antonio Mapa" userId="S::roberto.mapa@gsom.polimi.it::48226161-0323-43a2-b5bd-ffec957474ab" providerId="AD" clId="Web-{BE7033CA-468E-2D6F-143F-0641E83B3A54}" dt="2023-06-04T22:10:32.575" v="1532" actId="1076"/>
        <pc:sldMkLst>
          <pc:docMk/>
          <pc:sldMk cId="3545830491" sldId="288"/>
        </pc:sldMkLst>
        <pc:spChg chg="mod">
          <ac:chgData name="Roberto Antonio Mapa" userId="S::roberto.mapa@gsom.polimi.it::48226161-0323-43a2-b5bd-ffec957474ab" providerId="AD" clId="Web-{BE7033CA-468E-2D6F-143F-0641E83B3A54}" dt="2023-06-04T21:41:20.854" v="1255" actId="20577"/>
          <ac:spMkLst>
            <pc:docMk/>
            <pc:sldMk cId="3545830491" sldId="288"/>
            <ac:spMk id="2" creationId="{4A0CA39D-1BF8-9192-3956-7F2E7196DFFA}"/>
          </ac:spMkLst>
        </pc:spChg>
        <pc:spChg chg="del mod">
          <ac:chgData name="Roberto Antonio Mapa" userId="S::roberto.mapa@gsom.polimi.it::48226161-0323-43a2-b5bd-ffec957474ab" providerId="AD" clId="Web-{BE7033CA-468E-2D6F-143F-0641E83B3A54}" dt="2023-06-04T22:09:21.682" v="1520"/>
          <ac:spMkLst>
            <pc:docMk/>
            <pc:sldMk cId="3545830491" sldId="288"/>
            <ac:spMk id="3" creationId="{DA04A8E0-A15E-9990-1E5B-E1DE71013BF8}"/>
          </ac:spMkLst>
        </pc:spChg>
        <pc:spChg chg="del mod">
          <ac:chgData name="Roberto Antonio Mapa" userId="S::roberto.mapa@gsom.polimi.it::48226161-0323-43a2-b5bd-ffec957474ab" providerId="AD" clId="Web-{BE7033CA-468E-2D6F-143F-0641E83B3A54}" dt="2023-06-04T22:09:25.776" v="1523"/>
          <ac:spMkLst>
            <pc:docMk/>
            <pc:sldMk cId="3545830491" sldId="288"/>
            <ac:spMk id="4" creationId="{4832AFB8-1C16-E03E-62BE-371E75E7440E}"/>
          </ac:spMkLst>
        </pc:spChg>
        <pc:spChg chg="add del mod">
          <ac:chgData name="Roberto Antonio Mapa" userId="S::roberto.mapa@gsom.polimi.it::48226161-0323-43a2-b5bd-ffec957474ab" providerId="AD" clId="Web-{BE7033CA-468E-2D6F-143F-0641E83B3A54}" dt="2023-06-04T21:26:16.091" v="1051"/>
          <ac:spMkLst>
            <pc:docMk/>
            <pc:sldMk cId="3545830491" sldId="288"/>
            <ac:spMk id="5" creationId="{8B1584C5-980B-5EC0-77DF-56C46843ECE7}"/>
          </ac:spMkLst>
        </pc:spChg>
        <pc:spChg chg="add del mod">
          <ac:chgData name="Roberto Antonio Mapa" userId="S::roberto.mapa@gsom.polimi.it::48226161-0323-43a2-b5bd-ffec957474ab" providerId="AD" clId="Web-{BE7033CA-468E-2D6F-143F-0641E83B3A54}" dt="2023-06-04T22:09:26.791" v="1524"/>
          <ac:spMkLst>
            <pc:docMk/>
            <pc:sldMk cId="3545830491" sldId="288"/>
            <ac:spMk id="7" creationId="{C3715AD7-322F-6258-10E6-6EDD5C265EDD}"/>
          </ac:spMkLst>
        </pc:spChg>
        <pc:spChg chg="add del mod">
          <ac:chgData name="Roberto Antonio Mapa" userId="S::roberto.mapa@gsom.polimi.it::48226161-0323-43a2-b5bd-ffec957474ab" providerId="AD" clId="Web-{BE7033CA-468E-2D6F-143F-0641E83B3A54}" dt="2023-06-04T22:09:32.838" v="1527"/>
          <ac:spMkLst>
            <pc:docMk/>
            <pc:sldMk cId="3545830491" sldId="288"/>
            <ac:spMk id="9" creationId="{7E989EBA-E9D3-3F7E-0269-2929E4113BD4}"/>
          </ac:spMkLst>
        </pc:spChg>
        <pc:spChg chg="add del mod">
          <ac:chgData name="Roberto Antonio Mapa" userId="S::roberto.mapa@gsom.polimi.it::48226161-0323-43a2-b5bd-ffec957474ab" providerId="AD" clId="Web-{BE7033CA-468E-2D6F-143F-0641E83B3A54}" dt="2023-06-04T22:10:26.293" v="1530"/>
          <ac:spMkLst>
            <pc:docMk/>
            <pc:sldMk cId="3545830491" sldId="288"/>
            <ac:spMk id="13" creationId="{56F3B906-FD36-2A40-8219-E1D58AA334C2}"/>
          </ac:spMkLst>
        </pc:spChg>
        <pc:graphicFrameChg chg="add del mod ord modGraphic">
          <ac:chgData name="Roberto Antonio Mapa" userId="S::roberto.mapa@gsom.polimi.it::48226161-0323-43a2-b5bd-ffec957474ab" providerId="AD" clId="Web-{BE7033CA-468E-2D6F-143F-0641E83B3A54}" dt="2023-06-04T22:09:34.073" v="1528"/>
          <ac:graphicFrameMkLst>
            <pc:docMk/>
            <pc:sldMk cId="3545830491" sldId="288"/>
            <ac:graphicFrameMk id="11" creationId="{37FDC828-E6CA-5963-499F-748BEB3A8065}"/>
          </ac:graphicFrameMkLst>
        </pc:graphicFrameChg>
        <pc:picChg chg="add mod ord">
          <ac:chgData name="Roberto Antonio Mapa" userId="S::roberto.mapa@gsom.polimi.it::48226161-0323-43a2-b5bd-ffec957474ab" providerId="AD" clId="Web-{BE7033CA-468E-2D6F-143F-0641E83B3A54}" dt="2023-06-04T22:10:32.575" v="1532" actId="1076"/>
          <ac:picMkLst>
            <pc:docMk/>
            <pc:sldMk cId="3545830491" sldId="288"/>
            <ac:picMk id="14" creationId="{A3141712-EBE1-4157-0F11-BE328452068C}"/>
          </ac:picMkLst>
        </pc:picChg>
      </pc:sldChg>
      <pc:sldChg chg="modSp add del replId">
        <pc:chgData name="Roberto Antonio Mapa" userId="S::roberto.mapa@gsom.polimi.it::48226161-0323-43a2-b5bd-ffec957474ab" providerId="AD" clId="Web-{BE7033CA-468E-2D6F-143F-0641E83B3A54}" dt="2023-06-04T22:03:32.483" v="1517"/>
        <pc:sldMkLst>
          <pc:docMk/>
          <pc:sldMk cId="295766402" sldId="289"/>
        </pc:sldMkLst>
        <pc:spChg chg="mod">
          <ac:chgData name="Roberto Antonio Mapa" userId="S::roberto.mapa@gsom.polimi.it::48226161-0323-43a2-b5bd-ffec957474ab" providerId="AD" clId="Web-{BE7033CA-468E-2D6F-143F-0641E83B3A54}" dt="2023-06-04T21:28:50.877" v="1062" actId="20577"/>
          <ac:spMkLst>
            <pc:docMk/>
            <pc:sldMk cId="295766402" sldId="289"/>
            <ac:spMk id="5" creationId="{9667C314-A80C-68BF-E0D0-B52D656DA006}"/>
          </ac:spMkLst>
        </pc:spChg>
      </pc:sldChg>
      <pc:sldChg chg="addSp delSp modSp add ord replId">
        <pc:chgData name="Roberto Antonio Mapa" userId="S::roberto.mapa@gsom.polimi.it::48226161-0323-43a2-b5bd-ffec957474ab" providerId="AD" clId="Web-{BE7033CA-468E-2D6F-143F-0641E83B3A54}" dt="2023-06-04T22:44:25.698" v="1969" actId="20577"/>
        <pc:sldMkLst>
          <pc:docMk/>
          <pc:sldMk cId="1453711755" sldId="290"/>
        </pc:sldMkLst>
        <pc:spChg chg="mod">
          <ac:chgData name="Roberto Antonio Mapa" userId="S::roberto.mapa@gsom.polimi.it::48226161-0323-43a2-b5bd-ffec957474ab" providerId="AD" clId="Web-{BE7033CA-468E-2D6F-143F-0641E83B3A54}" dt="2023-06-04T21:29:48.707" v="1093" actId="20577"/>
          <ac:spMkLst>
            <pc:docMk/>
            <pc:sldMk cId="1453711755" sldId="290"/>
            <ac:spMk id="2" creationId="{4BDD678E-6E33-4895-0F9A-00118116E5A8}"/>
          </ac:spMkLst>
        </pc:spChg>
        <pc:spChg chg="mod">
          <ac:chgData name="Roberto Antonio Mapa" userId="S::roberto.mapa@gsom.polimi.it::48226161-0323-43a2-b5bd-ffec957474ab" providerId="AD" clId="Web-{BE7033CA-468E-2D6F-143F-0641E83B3A54}" dt="2023-06-04T22:44:25.698" v="1969" actId="20577"/>
          <ac:spMkLst>
            <pc:docMk/>
            <pc:sldMk cId="1453711755" sldId="290"/>
            <ac:spMk id="8" creationId="{FA278C81-3D6A-F2D9-A239-9457D5C47D23}"/>
          </ac:spMkLst>
        </pc:spChg>
        <pc:picChg chg="add mod">
          <ac:chgData name="Roberto Antonio Mapa" userId="S::roberto.mapa@gsom.polimi.it::48226161-0323-43a2-b5bd-ffec957474ab" providerId="AD" clId="Web-{BE7033CA-468E-2D6F-143F-0641E83B3A54}" dt="2023-06-04T21:30:17.723" v="1099" actId="1076"/>
          <ac:picMkLst>
            <pc:docMk/>
            <pc:sldMk cId="1453711755" sldId="290"/>
            <ac:picMk id="4" creationId="{52179658-0D14-A63B-2123-C8B2030DD2AC}"/>
          </ac:picMkLst>
        </pc:picChg>
        <pc:picChg chg="del">
          <ac:chgData name="Roberto Antonio Mapa" userId="S::roberto.mapa@gsom.polimi.it::48226161-0323-43a2-b5bd-ffec957474ab" providerId="AD" clId="Web-{BE7033CA-468E-2D6F-143F-0641E83B3A54}" dt="2023-06-04T21:30:09.489" v="1094"/>
          <ac:picMkLst>
            <pc:docMk/>
            <pc:sldMk cId="1453711755" sldId="290"/>
            <ac:picMk id="6" creationId="{982E3F77-BDE3-B737-8A2A-DFF7FE0497A4}"/>
          </ac:picMkLst>
        </pc:picChg>
      </pc:sldChg>
      <pc:sldChg chg="addSp modSp new mod setBg setClrOvrMap">
        <pc:chgData name="Roberto Antonio Mapa" userId="S::roberto.mapa@gsom.polimi.it::48226161-0323-43a2-b5bd-ffec957474ab" providerId="AD" clId="Web-{BE7033CA-468E-2D6F-143F-0641E83B3A54}" dt="2023-06-04T22:38:42.796" v="1947" actId="20577"/>
        <pc:sldMkLst>
          <pc:docMk/>
          <pc:sldMk cId="905589940" sldId="291"/>
        </pc:sldMkLst>
        <pc:spChg chg="mod">
          <ac:chgData name="Roberto Antonio Mapa" userId="S::roberto.mapa@gsom.polimi.it::48226161-0323-43a2-b5bd-ffec957474ab" providerId="AD" clId="Web-{BE7033CA-468E-2D6F-143F-0641E83B3A54}" dt="2023-06-04T22:37:15.590" v="1938"/>
          <ac:spMkLst>
            <pc:docMk/>
            <pc:sldMk cId="905589940" sldId="291"/>
            <ac:spMk id="2" creationId="{5994CA97-5FF3-333C-DBD2-64AA1101050F}"/>
          </ac:spMkLst>
        </pc:spChg>
        <pc:spChg chg="mod">
          <ac:chgData name="Roberto Antonio Mapa" userId="S::roberto.mapa@gsom.polimi.it::48226161-0323-43a2-b5bd-ffec957474ab" providerId="AD" clId="Web-{BE7033CA-468E-2D6F-143F-0641E83B3A54}" dt="2023-06-04T22:38:42.796" v="1947" actId="20577"/>
          <ac:spMkLst>
            <pc:docMk/>
            <pc:sldMk cId="905589940" sldId="291"/>
            <ac:spMk id="3" creationId="{944AD3B3-42A5-1204-3A5E-967F17E6A265}"/>
          </ac:spMkLst>
        </pc:spChg>
        <pc:spChg chg="add">
          <ac:chgData name="Roberto Antonio Mapa" userId="S::roberto.mapa@gsom.polimi.it::48226161-0323-43a2-b5bd-ffec957474ab" providerId="AD" clId="Web-{BE7033CA-468E-2D6F-143F-0641E83B3A54}" dt="2023-06-04T22:37:15.590" v="1938"/>
          <ac:spMkLst>
            <pc:docMk/>
            <pc:sldMk cId="905589940" sldId="291"/>
            <ac:spMk id="9" creationId="{0671A8AE-40A1-4631-A6B8-581AFF065482}"/>
          </ac:spMkLst>
        </pc:spChg>
        <pc:spChg chg="add">
          <ac:chgData name="Roberto Antonio Mapa" userId="S::roberto.mapa@gsom.polimi.it::48226161-0323-43a2-b5bd-ffec957474ab" providerId="AD" clId="Web-{BE7033CA-468E-2D6F-143F-0641E83B3A54}" dt="2023-06-04T22:37:15.590" v="1938"/>
          <ac:spMkLst>
            <pc:docMk/>
            <pc:sldMk cId="905589940" sldId="291"/>
            <ac:spMk id="11" creationId="{AB58EF07-17C2-48CF-ABB0-EEF1F17CB8F0}"/>
          </ac:spMkLst>
        </pc:spChg>
        <pc:spChg chg="add">
          <ac:chgData name="Roberto Antonio Mapa" userId="S::roberto.mapa@gsom.polimi.it::48226161-0323-43a2-b5bd-ffec957474ab" providerId="AD" clId="Web-{BE7033CA-468E-2D6F-143F-0641E83B3A54}" dt="2023-06-04T22:37:15.590" v="1938"/>
          <ac:spMkLst>
            <pc:docMk/>
            <pc:sldMk cId="905589940" sldId="291"/>
            <ac:spMk id="13" creationId="{AF2F604E-43BE-4DC3-B983-E071523364F8}"/>
          </ac:spMkLst>
        </pc:spChg>
        <pc:spChg chg="add">
          <ac:chgData name="Roberto Antonio Mapa" userId="S::roberto.mapa@gsom.polimi.it::48226161-0323-43a2-b5bd-ffec957474ab" providerId="AD" clId="Web-{BE7033CA-468E-2D6F-143F-0641E83B3A54}" dt="2023-06-04T22:37:15.590" v="1938"/>
          <ac:spMkLst>
            <pc:docMk/>
            <pc:sldMk cId="905589940" sldId="291"/>
            <ac:spMk id="15" creationId="{08C9B587-E65E-4B52-B37C-ABEBB6E87928}"/>
          </ac:spMkLst>
        </pc:spChg>
        <pc:picChg chg="add">
          <ac:chgData name="Roberto Antonio Mapa" userId="S::roberto.mapa@gsom.polimi.it::48226161-0323-43a2-b5bd-ffec957474ab" providerId="AD" clId="Web-{BE7033CA-468E-2D6F-143F-0641E83B3A54}" dt="2023-06-04T22:37:15.590" v="1938"/>
          <ac:picMkLst>
            <pc:docMk/>
            <pc:sldMk cId="905589940" sldId="291"/>
            <ac:picMk id="5" creationId="{F63DD470-76D9-FA7E-3D33-6156DC5B733E}"/>
          </ac:picMkLst>
        </pc:picChg>
      </pc:sldChg>
      <pc:sldChg chg="addSp delSp modSp add del replId">
        <pc:chgData name="Roberto Antonio Mapa" userId="S::roberto.mapa@gsom.polimi.it::48226161-0323-43a2-b5bd-ffec957474ab" providerId="AD" clId="Web-{BE7033CA-468E-2D6F-143F-0641E83B3A54}" dt="2023-06-04T21:49:55.769" v="1348"/>
        <pc:sldMkLst>
          <pc:docMk/>
          <pc:sldMk cId="967709552" sldId="291"/>
        </pc:sldMkLst>
        <pc:spChg chg="mod">
          <ac:chgData name="Roberto Antonio Mapa" userId="S::roberto.mapa@gsom.polimi.it::48226161-0323-43a2-b5bd-ffec957474ab" providerId="AD" clId="Web-{BE7033CA-468E-2D6F-143F-0641E83B3A54}" dt="2023-06-04T21:37:14.315" v="1228"/>
          <ac:spMkLst>
            <pc:docMk/>
            <pc:sldMk cId="967709552" sldId="291"/>
            <ac:spMk id="2" creationId="{334E185F-3CE5-61FF-BD4D-74F51BE800BE}"/>
          </ac:spMkLst>
        </pc:spChg>
        <pc:spChg chg="del">
          <ac:chgData name="Roberto Antonio Mapa" userId="S::roberto.mapa@gsom.polimi.it::48226161-0323-43a2-b5bd-ffec957474ab" providerId="AD" clId="Web-{BE7033CA-468E-2D6F-143F-0641E83B3A54}" dt="2023-06-04T21:36:17.126" v="1222"/>
          <ac:spMkLst>
            <pc:docMk/>
            <pc:sldMk cId="967709552" sldId="291"/>
            <ac:spMk id="11" creationId="{285429AC-5390-55F2-0EB2-F386E1073E67}"/>
          </ac:spMkLst>
        </pc:spChg>
        <pc:spChg chg="del">
          <ac:chgData name="Roberto Antonio Mapa" userId="S::roberto.mapa@gsom.polimi.it::48226161-0323-43a2-b5bd-ffec957474ab" providerId="AD" clId="Web-{BE7033CA-468E-2D6F-143F-0641E83B3A54}" dt="2023-06-04T21:37:14.315" v="1228"/>
          <ac:spMkLst>
            <pc:docMk/>
            <pc:sldMk cId="967709552" sldId="291"/>
            <ac:spMk id="14" creationId="{8761DDFE-071F-4200-B0AA-394476C2D2D6}"/>
          </ac:spMkLst>
        </pc:spChg>
        <pc:spChg chg="add">
          <ac:chgData name="Roberto Antonio Mapa" userId="S::roberto.mapa@gsom.polimi.it::48226161-0323-43a2-b5bd-ffec957474ab" providerId="AD" clId="Web-{BE7033CA-468E-2D6F-143F-0641E83B3A54}" dt="2023-06-04T21:37:14.315" v="1228"/>
          <ac:spMkLst>
            <pc:docMk/>
            <pc:sldMk cId="967709552" sldId="291"/>
            <ac:spMk id="19" creationId="{70155189-D96C-4527-B0EC-654B946BE615}"/>
          </ac:spMkLst>
        </pc:spChg>
        <pc:picChg chg="add mod ord">
          <ac:chgData name="Roberto Antonio Mapa" userId="S::roberto.mapa@gsom.polimi.it::48226161-0323-43a2-b5bd-ffec957474ab" providerId="AD" clId="Web-{BE7033CA-468E-2D6F-143F-0641E83B3A54}" dt="2023-06-04T21:37:14.315" v="1228"/>
          <ac:picMkLst>
            <pc:docMk/>
            <pc:sldMk cId="967709552" sldId="291"/>
            <ac:picMk id="3" creationId="{474B79D7-F18F-13FE-941C-11574AB4DD0E}"/>
          </ac:picMkLst>
        </pc:picChg>
        <pc:picChg chg="add mod">
          <ac:chgData name="Roberto Antonio Mapa" userId="S::roberto.mapa@gsom.polimi.it::48226161-0323-43a2-b5bd-ffec957474ab" providerId="AD" clId="Web-{BE7033CA-468E-2D6F-143F-0641E83B3A54}" dt="2023-06-04T21:37:14.315" v="1228"/>
          <ac:picMkLst>
            <pc:docMk/>
            <pc:sldMk cId="967709552" sldId="291"/>
            <ac:picMk id="4" creationId="{D46F7C7B-05C7-26FF-3017-369972B075CF}"/>
          </ac:picMkLst>
        </pc:picChg>
        <pc:picChg chg="add mod">
          <ac:chgData name="Roberto Antonio Mapa" userId="S::roberto.mapa@gsom.polimi.it::48226161-0323-43a2-b5bd-ffec957474ab" providerId="AD" clId="Web-{BE7033CA-468E-2D6F-143F-0641E83B3A54}" dt="2023-06-04T21:37:14.315" v="1228"/>
          <ac:picMkLst>
            <pc:docMk/>
            <pc:sldMk cId="967709552" sldId="291"/>
            <ac:picMk id="5" creationId="{5EE80E9D-6B9F-BC71-B907-A4905FDA838D}"/>
          </ac:picMkLst>
        </pc:picChg>
        <pc:picChg chg="del">
          <ac:chgData name="Roberto Antonio Mapa" userId="S::roberto.mapa@gsom.polimi.it::48226161-0323-43a2-b5bd-ffec957474ab" providerId="AD" clId="Web-{BE7033CA-468E-2D6F-143F-0641E83B3A54}" dt="2023-06-04T21:36:19.766" v="1224"/>
          <ac:picMkLst>
            <pc:docMk/>
            <pc:sldMk cId="967709552" sldId="291"/>
            <ac:picMk id="6" creationId="{E7BB4A12-A596-6AF1-447B-EFD59A5CBC81}"/>
          </ac:picMkLst>
        </pc:picChg>
        <pc:picChg chg="del">
          <ac:chgData name="Roberto Antonio Mapa" userId="S::roberto.mapa@gsom.polimi.it::48226161-0323-43a2-b5bd-ffec957474ab" providerId="AD" clId="Web-{BE7033CA-468E-2D6F-143F-0641E83B3A54}" dt="2023-06-04T21:36:15.704" v="1221"/>
          <ac:picMkLst>
            <pc:docMk/>
            <pc:sldMk cId="967709552" sldId="291"/>
            <ac:picMk id="7" creationId="{A2B51844-5E57-FBF7-A0BA-24C6EE24746C}"/>
          </ac:picMkLst>
        </pc:picChg>
      </pc:sldChg>
      <pc:sldChg chg="addSp delSp modSp add del ord replId">
        <pc:chgData name="Roberto Antonio Mapa" userId="S::roberto.mapa@gsom.polimi.it::48226161-0323-43a2-b5bd-ffec957474ab" providerId="AD" clId="Web-{BE7033CA-468E-2D6F-143F-0641E83B3A54}" dt="2023-06-04T21:49:56.878" v="1349"/>
        <pc:sldMkLst>
          <pc:docMk/>
          <pc:sldMk cId="2469549975" sldId="292"/>
        </pc:sldMkLst>
        <pc:spChg chg="del">
          <ac:chgData name="Roberto Antonio Mapa" userId="S::roberto.mapa@gsom.polimi.it::48226161-0323-43a2-b5bd-ffec957474ab" providerId="AD" clId="Web-{BE7033CA-468E-2D6F-143F-0641E83B3A54}" dt="2023-06-04T21:37:48.410" v="1237"/>
          <ac:spMkLst>
            <pc:docMk/>
            <pc:sldMk cId="2469549975" sldId="292"/>
            <ac:spMk id="11" creationId="{285429AC-5390-55F2-0EB2-F386E1073E67}"/>
          </ac:spMkLst>
        </pc:spChg>
        <pc:spChg chg="del">
          <ac:chgData name="Roberto Antonio Mapa" userId="S::roberto.mapa@gsom.polimi.it::48226161-0323-43a2-b5bd-ffec957474ab" providerId="AD" clId="Web-{BE7033CA-468E-2D6F-143F-0641E83B3A54}" dt="2023-06-04T21:38:03.941" v="1239"/>
          <ac:spMkLst>
            <pc:docMk/>
            <pc:sldMk cId="2469549975" sldId="292"/>
            <ac:spMk id="14" creationId="{8761DDFE-071F-4200-B0AA-394476C2D2D6}"/>
          </ac:spMkLst>
        </pc:spChg>
        <pc:spChg chg="add">
          <ac:chgData name="Roberto Antonio Mapa" userId="S::roberto.mapa@gsom.polimi.it::48226161-0323-43a2-b5bd-ffec957474ab" providerId="AD" clId="Web-{BE7033CA-468E-2D6F-143F-0641E83B3A54}" dt="2023-06-04T21:38:03.941" v="1239"/>
          <ac:spMkLst>
            <pc:docMk/>
            <pc:sldMk cId="2469549975" sldId="292"/>
            <ac:spMk id="18" creationId="{65569672-501F-34FF-78C7-4EC407493507}"/>
          </ac:spMkLst>
        </pc:spChg>
        <pc:spChg chg="add">
          <ac:chgData name="Roberto Antonio Mapa" userId="S::roberto.mapa@gsom.polimi.it::48226161-0323-43a2-b5bd-ffec957474ab" providerId="AD" clId="Web-{BE7033CA-468E-2D6F-143F-0641E83B3A54}" dt="2023-06-04T21:38:03.941" v="1239"/>
          <ac:spMkLst>
            <pc:docMk/>
            <pc:sldMk cId="2469549975" sldId="292"/>
            <ac:spMk id="21" creationId="{8761DDFE-071F-4200-B0AA-394476C2D2D6}"/>
          </ac:spMkLst>
        </pc:spChg>
        <pc:picChg chg="add mod ord">
          <ac:chgData name="Roberto Antonio Mapa" userId="S::roberto.mapa@gsom.polimi.it::48226161-0323-43a2-b5bd-ffec957474ab" providerId="AD" clId="Web-{BE7033CA-468E-2D6F-143F-0641E83B3A54}" dt="2023-06-04T21:38:03.941" v="1239"/>
          <ac:picMkLst>
            <pc:docMk/>
            <pc:sldMk cId="2469549975" sldId="292"/>
            <ac:picMk id="3" creationId="{679A1BEC-2328-D6DE-B871-2008A65537DF}"/>
          </ac:picMkLst>
        </pc:picChg>
        <pc:picChg chg="add mod">
          <ac:chgData name="Roberto Antonio Mapa" userId="S::roberto.mapa@gsom.polimi.it::48226161-0323-43a2-b5bd-ffec957474ab" providerId="AD" clId="Web-{BE7033CA-468E-2D6F-143F-0641E83B3A54}" dt="2023-06-04T21:38:03.941" v="1239"/>
          <ac:picMkLst>
            <pc:docMk/>
            <pc:sldMk cId="2469549975" sldId="292"/>
            <ac:picMk id="4" creationId="{E1FB89F8-360E-7D57-5C0C-C770C5E4496A}"/>
          </ac:picMkLst>
        </pc:picChg>
        <pc:picChg chg="del">
          <ac:chgData name="Roberto Antonio Mapa" userId="S::roberto.mapa@gsom.polimi.it::48226161-0323-43a2-b5bd-ffec957474ab" providerId="AD" clId="Web-{BE7033CA-468E-2D6F-143F-0641E83B3A54}" dt="2023-06-04T21:37:33.347" v="1236"/>
          <ac:picMkLst>
            <pc:docMk/>
            <pc:sldMk cId="2469549975" sldId="292"/>
            <ac:picMk id="6" creationId="{E7BB4A12-A596-6AF1-447B-EFD59A5CBC81}"/>
          </ac:picMkLst>
        </pc:picChg>
        <pc:picChg chg="del">
          <ac:chgData name="Roberto Antonio Mapa" userId="S::roberto.mapa@gsom.polimi.it::48226161-0323-43a2-b5bd-ffec957474ab" providerId="AD" clId="Web-{BE7033CA-468E-2D6F-143F-0641E83B3A54}" dt="2023-06-04T21:37:32.128" v="1235"/>
          <ac:picMkLst>
            <pc:docMk/>
            <pc:sldMk cId="2469549975" sldId="292"/>
            <ac:picMk id="7" creationId="{A2B51844-5E57-FBF7-A0BA-24C6EE24746C}"/>
          </ac:picMkLst>
        </pc:picChg>
      </pc:sldChg>
      <pc:sldChg chg="addSp delSp modSp add del replId">
        <pc:chgData name="Roberto Antonio Mapa" userId="S::roberto.mapa@gsom.polimi.it::48226161-0323-43a2-b5bd-ffec957474ab" providerId="AD" clId="Web-{BE7033CA-468E-2D6F-143F-0641E83B3A54}" dt="2023-06-04T21:37:27.018" v="1232"/>
        <pc:sldMkLst>
          <pc:docMk/>
          <pc:sldMk cId="2606946525" sldId="292"/>
        </pc:sldMkLst>
        <pc:spChg chg="add mod">
          <ac:chgData name="Roberto Antonio Mapa" userId="S::roberto.mapa@gsom.polimi.it::48226161-0323-43a2-b5bd-ffec957474ab" providerId="AD" clId="Web-{BE7033CA-468E-2D6F-143F-0641E83B3A54}" dt="2023-06-04T21:37:24.737" v="1231" actId="20577"/>
          <ac:spMkLst>
            <pc:docMk/>
            <pc:sldMk cId="2606946525" sldId="292"/>
            <ac:spMk id="7" creationId="{65E073CA-5045-D3F3-CCC3-F562631D5349}"/>
          </ac:spMkLst>
        </pc:spChg>
        <pc:picChg chg="del">
          <ac:chgData name="Roberto Antonio Mapa" userId="S::roberto.mapa@gsom.polimi.it::48226161-0323-43a2-b5bd-ffec957474ab" providerId="AD" clId="Web-{BE7033CA-468E-2D6F-143F-0641E83B3A54}" dt="2023-06-04T21:37:22.065" v="1230"/>
          <ac:picMkLst>
            <pc:docMk/>
            <pc:sldMk cId="2606946525" sldId="292"/>
            <ac:picMk id="3" creationId="{474B79D7-F18F-13FE-941C-11574AB4DD0E}"/>
          </ac:picMkLst>
        </pc:picChg>
      </pc:sldChg>
      <pc:sldChg chg="modSp add del ord replId">
        <pc:chgData name="Roberto Antonio Mapa" userId="S::roberto.mapa@gsom.polimi.it::48226161-0323-43a2-b5bd-ffec957474ab" providerId="AD" clId="Web-{BE7033CA-468E-2D6F-143F-0641E83B3A54}" dt="2023-06-04T22:22:40.337" v="1619"/>
        <pc:sldMkLst>
          <pc:docMk/>
          <pc:sldMk cId="3166811354" sldId="293"/>
        </pc:sldMkLst>
        <pc:spChg chg="mod">
          <ac:chgData name="Roberto Antonio Mapa" userId="S::roberto.mapa@gsom.polimi.it::48226161-0323-43a2-b5bd-ffec957474ab" providerId="AD" clId="Web-{BE7033CA-468E-2D6F-143F-0641E83B3A54}" dt="2023-06-04T21:42:24.731" v="1261" actId="20577"/>
          <ac:spMkLst>
            <pc:docMk/>
            <pc:sldMk cId="3166811354" sldId="293"/>
            <ac:spMk id="2" creationId="{4A0CA39D-1BF8-9192-3956-7F2E7196DFFA}"/>
          </ac:spMkLst>
        </pc:spChg>
        <pc:spChg chg="mod">
          <ac:chgData name="Roberto Antonio Mapa" userId="S::roberto.mapa@gsom.polimi.it::48226161-0323-43a2-b5bd-ffec957474ab" providerId="AD" clId="Web-{BE7033CA-468E-2D6F-143F-0641E83B3A54}" dt="2023-06-04T21:54:16.434" v="1494" actId="1076"/>
          <ac:spMkLst>
            <pc:docMk/>
            <pc:sldMk cId="3166811354" sldId="293"/>
            <ac:spMk id="3" creationId="{DA04A8E0-A15E-9990-1E5B-E1DE71013BF8}"/>
          </ac:spMkLst>
        </pc:spChg>
        <pc:spChg chg="mod">
          <ac:chgData name="Roberto Antonio Mapa" userId="S::roberto.mapa@gsom.polimi.it::48226161-0323-43a2-b5bd-ffec957474ab" providerId="AD" clId="Web-{BE7033CA-468E-2D6F-143F-0641E83B3A54}" dt="2023-06-04T21:54:18.996" v="1495" actId="1076"/>
          <ac:spMkLst>
            <pc:docMk/>
            <pc:sldMk cId="3166811354" sldId="293"/>
            <ac:spMk id="4" creationId="{4832AFB8-1C16-E03E-62BE-371E75E7440E}"/>
          </ac:spMkLst>
        </pc:spChg>
      </pc:sldChg>
      <pc:sldChg chg="addSp delSp modSp add del mod replId modClrScheme chgLayout">
        <pc:chgData name="Roberto Antonio Mapa" userId="S::roberto.mapa@gsom.polimi.it::48226161-0323-43a2-b5bd-ffec957474ab" providerId="AD" clId="Web-{BE7033CA-468E-2D6F-143F-0641E83B3A54}" dt="2023-06-04T22:21:27.397" v="1605"/>
        <pc:sldMkLst>
          <pc:docMk/>
          <pc:sldMk cId="1629300945" sldId="294"/>
        </pc:sldMkLst>
        <pc:spChg chg="mod ord">
          <ac:chgData name="Roberto Antonio Mapa" userId="S::roberto.mapa@gsom.polimi.it::48226161-0323-43a2-b5bd-ffec957474ab" providerId="AD" clId="Web-{BE7033CA-468E-2D6F-143F-0641E83B3A54}" dt="2023-06-04T22:01:43.432" v="1502"/>
          <ac:spMkLst>
            <pc:docMk/>
            <pc:sldMk cId="1629300945" sldId="294"/>
            <ac:spMk id="2" creationId="{4A0CA39D-1BF8-9192-3956-7F2E7196DFFA}"/>
          </ac:spMkLst>
        </pc:spChg>
        <pc:spChg chg="del mod">
          <ac:chgData name="Roberto Antonio Mapa" userId="S::roberto.mapa@gsom.polimi.it::48226161-0323-43a2-b5bd-ffec957474ab" providerId="AD" clId="Web-{BE7033CA-468E-2D6F-143F-0641E83B3A54}" dt="2023-06-04T22:01:38.432" v="1500"/>
          <ac:spMkLst>
            <pc:docMk/>
            <pc:sldMk cId="1629300945" sldId="294"/>
            <ac:spMk id="3" creationId="{DA04A8E0-A15E-9990-1E5B-E1DE71013BF8}"/>
          </ac:spMkLst>
        </pc:spChg>
        <pc:spChg chg="del">
          <ac:chgData name="Roberto Antonio Mapa" userId="S::roberto.mapa@gsom.polimi.it::48226161-0323-43a2-b5bd-ffec957474ab" providerId="AD" clId="Web-{BE7033CA-468E-2D6F-143F-0641E83B3A54}" dt="2023-06-04T22:01:40.510" v="1501"/>
          <ac:spMkLst>
            <pc:docMk/>
            <pc:sldMk cId="1629300945" sldId="294"/>
            <ac:spMk id="4" creationId="{4832AFB8-1C16-E03E-62BE-371E75E7440E}"/>
          </ac:spMkLst>
        </pc:spChg>
        <pc:spChg chg="add mod ord">
          <ac:chgData name="Roberto Antonio Mapa" userId="S::roberto.mapa@gsom.polimi.it::48226161-0323-43a2-b5bd-ffec957474ab" providerId="AD" clId="Web-{BE7033CA-468E-2D6F-143F-0641E83B3A54}" dt="2023-06-04T22:02:16.918" v="1516" actId="20577"/>
          <ac:spMkLst>
            <pc:docMk/>
            <pc:sldMk cId="1629300945" sldId="294"/>
            <ac:spMk id="6" creationId="{A1D830B2-6358-29AB-E3E2-36A2319F6D08}"/>
          </ac:spMkLst>
        </pc:spChg>
        <pc:spChg chg="add mod ord">
          <ac:chgData name="Roberto Antonio Mapa" userId="S::roberto.mapa@gsom.polimi.it::48226161-0323-43a2-b5bd-ffec957474ab" providerId="AD" clId="Web-{BE7033CA-468E-2D6F-143F-0641E83B3A54}" dt="2023-06-04T22:01:43.432" v="1502"/>
          <ac:spMkLst>
            <pc:docMk/>
            <pc:sldMk cId="1629300945" sldId="294"/>
            <ac:spMk id="8" creationId="{DF58A325-8E5F-306F-C7BE-AA2F3356677E}"/>
          </ac:spMkLst>
        </pc:spChg>
        <pc:spChg chg="add mod ord">
          <ac:chgData name="Roberto Antonio Mapa" userId="S::roberto.mapa@gsom.polimi.it::48226161-0323-43a2-b5bd-ffec957474ab" providerId="AD" clId="Web-{BE7033CA-468E-2D6F-143F-0641E83B3A54}" dt="2023-06-04T22:01:46.276" v="1506" actId="20577"/>
          <ac:spMkLst>
            <pc:docMk/>
            <pc:sldMk cId="1629300945" sldId="294"/>
            <ac:spMk id="9" creationId="{342C04D2-900B-C9C1-6A69-1A02BD423323}"/>
          </ac:spMkLst>
        </pc:spChg>
        <pc:spChg chg="add mod ord">
          <ac:chgData name="Roberto Antonio Mapa" userId="S::roberto.mapa@gsom.polimi.it::48226161-0323-43a2-b5bd-ffec957474ab" providerId="AD" clId="Web-{BE7033CA-468E-2D6F-143F-0641E83B3A54}" dt="2023-06-04T22:01:47.792" v="1510" actId="20577"/>
          <ac:spMkLst>
            <pc:docMk/>
            <pc:sldMk cId="1629300945" sldId="294"/>
            <ac:spMk id="10" creationId="{19773133-41B2-6F3D-80C9-8D66CA20F61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05.06.2023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6192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05.06.2023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4469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05.06.2023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842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05.06.2023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318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05.06.2023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7393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05.06.2023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4089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05.06.2023</a:t>
            </a:fld>
            <a:endParaRPr lang="de-DE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7982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05.06.2023</a:t>
            </a:fld>
            <a:endParaRPr lang="de-DE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82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05.06.2023</a:t>
            </a:fld>
            <a:endParaRPr lang="de-DE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4095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05.06.2023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5816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05.06.2023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8576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A8E5F-40E5-4553-9F3C-699F1A5B8145}" type="datetimeFigureOut">
              <a:rPr lang="de-DE" smtClean="0"/>
              <a:t>05.06.2023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1931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4" descr="Immagine che contiene aria aperta, barca, cielo, acqua&#10;&#10;Descrizione generata automaticamente">
            <a:extLst>
              <a:ext uri="{FF2B5EF4-FFF2-40B4-BE49-F238E27FC236}">
                <a16:creationId xmlns:a16="http://schemas.microsoft.com/office/drawing/2014/main" id="{22E5C15F-75E1-46E7-3815-BF00BAAB99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473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de-DE" sz="2000" b="1">
                <a:latin typeface="Century Gothic"/>
                <a:ea typeface="+mj-lt"/>
                <a:cs typeface="+mj-lt"/>
              </a:rPr>
              <a:t>Cloud and </a:t>
            </a:r>
            <a:r>
              <a:rPr lang="de-DE" sz="2000" b="1" err="1">
                <a:latin typeface="Century Gothic"/>
                <a:ea typeface="+mj-lt"/>
                <a:cs typeface="+mj-lt"/>
              </a:rPr>
              <a:t>Cognitive</a:t>
            </a:r>
            <a:r>
              <a:rPr lang="de-DE" sz="2000" b="1">
                <a:latin typeface="Century Gothic"/>
                <a:ea typeface="+mj-lt"/>
                <a:cs typeface="+mj-lt"/>
              </a:rPr>
              <a:t> Services</a:t>
            </a:r>
            <a:br>
              <a:rPr lang="de-DE" sz="2000" b="1">
                <a:latin typeface="Century Gothic"/>
                <a:ea typeface="+mj-lt"/>
                <a:cs typeface="+mj-lt"/>
              </a:rPr>
            </a:br>
            <a:br>
              <a:rPr lang="de-DE" sz="2800" b="1">
                <a:latin typeface="Century Gothic"/>
                <a:ea typeface="+mj-lt"/>
                <a:cs typeface="+mj-lt"/>
              </a:rPr>
            </a:br>
            <a:r>
              <a:rPr lang="de-DE" sz="2500" b="1">
                <a:solidFill>
                  <a:schemeClr val="accent2"/>
                </a:solidFill>
                <a:latin typeface="Century Gothic"/>
                <a:ea typeface="+mj-lt"/>
                <a:cs typeface="+mj-lt"/>
              </a:rPr>
              <a:t>FROM TRAGEDY TO INSIGHT:</a:t>
            </a:r>
            <a:br>
              <a:rPr lang="de-DE" sz="2500" b="1">
                <a:latin typeface="Century Gothic"/>
                <a:ea typeface="+mj-lt"/>
                <a:cs typeface="+mj-lt"/>
              </a:rPr>
            </a:br>
            <a:br>
              <a:rPr lang="de-DE" sz="2500" b="1">
                <a:latin typeface="Century Gothic"/>
                <a:ea typeface="+mj-lt"/>
                <a:cs typeface="+mj-lt"/>
              </a:rPr>
            </a:br>
            <a:r>
              <a:rPr lang="de-DE" sz="2500">
                <a:solidFill>
                  <a:schemeClr val="accent2"/>
                </a:solidFill>
                <a:latin typeface="Century Gothic"/>
                <a:ea typeface="+mj-lt"/>
                <a:cs typeface="+mj-lt"/>
              </a:rPr>
              <a:t>MACHINE LEARNING ANALYSIS ON SURVIVAL ON THE TITANIC</a:t>
            </a:r>
            <a:endParaRPr lang="de-DE" sz="2500" b="1">
              <a:solidFill>
                <a:schemeClr val="accent2"/>
              </a:solidFill>
              <a:latin typeface="Century Gothic"/>
              <a:ea typeface="Verdana"/>
              <a:cs typeface="Calibri Light"/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de-DE" sz="1500">
                <a:latin typeface="Century Gothic"/>
                <a:ea typeface="Calibri"/>
                <a:cs typeface="Calibri"/>
              </a:rPr>
              <a:t>Alejandro Acosta, Henry </a:t>
            </a:r>
            <a:r>
              <a:rPr lang="de-DE" sz="1500" err="1">
                <a:latin typeface="Century Gothic"/>
                <a:ea typeface="Calibri"/>
                <a:cs typeface="Calibri"/>
              </a:rPr>
              <a:t>Becerra</a:t>
            </a:r>
            <a:r>
              <a:rPr lang="de-DE" sz="1500">
                <a:latin typeface="Century Gothic"/>
                <a:ea typeface="Calibri"/>
                <a:cs typeface="Calibri"/>
              </a:rPr>
              <a:t>, Adel Reka </a:t>
            </a:r>
            <a:r>
              <a:rPr lang="de-DE" sz="1500" err="1">
                <a:latin typeface="Century Gothic"/>
                <a:ea typeface="Calibri"/>
                <a:cs typeface="Calibri"/>
              </a:rPr>
              <a:t>Kalozdi</a:t>
            </a:r>
            <a:r>
              <a:rPr lang="de-DE" sz="1500">
                <a:latin typeface="Century Gothic"/>
                <a:ea typeface="Calibri"/>
                <a:cs typeface="Calibri"/>
              </a:rPr>
              <a:t>, Karim </a:t>
            </a:r>
            <a:r>
              <a:rPr lang="de-DE" sz="1500" err="1">
                <a:latin typeface="Century Gothic"/>
                <a:ea typeface="Calibri"/>
                <a:cs typeface="Calibri"/>
              </a:rPr>
              <a:t>Khazzaka</a:t>
            </a:r>
            <a:r>
              <a:rPr lang="de-DE" sz="1500">
                <a:latin typeface="Century Gothic"/>
                <a:ea typeface="Calibri"/>
                <a:cs typeface="Calibri"/>
              </a:rPr>
              <a:t>, Roberto Antonio </a:t>
            </a:r>
            <a:r>
              <a:rPr lang="de-DE" sz="1500" err="1">
                <a:latin typeface="Century Gothic"/>
                <a:ea typeface="Calibri"/>
                <a:cs typeface="Calibri"/>
              </a:rPr>
              <a:t>Mapa</a:t>
            </a:r>
            <a:endParaRPr lang="de-DE" sz="1500">
              <a:latin typeface="Century Gothic"/>
              <a:ea typeface="Verdana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B9D119-CBE0-6073-46C4-4CD57F6FC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>
                <a:latin typeface="Century Gothic"/>
                <a:ea typeface="+mj-lt"/>
                <a:cs typeface="+mj-lt"/>
              </a:rPr>
              <a:t>CONFUSION MATRIX OF THE LOGISTIC REGRESSION MODEL</a:t>
            </a:r>
            <a:endParaRPr lang="it-IT" dirty="0">
              <a:latin typeface="Century Gothic"/>
              <a:ea typeface="Verdana"/>
              <a:cs typeface="Calibri Light" panose="020F0302020204030204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39A108E-40D4-29F1-B7C6-069A9C1C055C}"/>
              </a:ext>
            </a:extLst>
          </p:cNvPr>
          <p:cNvSpPr txBox="1"/>
          <p:nvPr/>
        </p:nvSpPr>
        <p:spPr>
          <a:xfrm>
            <a:off x="757590" y="2153344"/>
            <a:ext cx="2714446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it-IT" dirty="0">
                <a:latin typeface="Century Gothic"/>
                <a:ea typeface="Verdana"/>
              </a:rPr>
              <a:t>The </a:t>
            </a:r>
            <a:r>
              <a:rPr lang="it-IT" err="1">
                <a:latin typeface="Century Gothic"/>
                <a:ea typeface="Verdana"/>
              </a:rPr>
              <a:t>sensitivity</a:t>
            </a:r>
            <a:r>
              <a:rPr lang="it-IT" dirty="0">
                <a:latin typeface="Century Gothic"/>
                <a:ea typeface="Verdana"/>
              </a:rPr>
              <a:t> of </a:t>
            </a:r>
            <a:r>
              <a:rPr lang="it-IT" err="1">
                <a:latin typeface="Century Gothic"/>
                <a:ea typeface="Verdana"/>
              </a:rPr>
              <a:t>our</a:t>
            </a:r>
            <a:r>
              <a:rPr lang="it-IT" dirty="0">
                <a:latin typeface="Century Gothic"/>
                <a:ea typeface="Verdana"/>
              </a:rPr>
              <a:t> model </a:t>
            </a:r>
            <a:r>
              <a:rPr lang="it-IT" err="1">
                <a:latin typeface="Century Gothic"/>
                <a:ea typeface="Verdana"/>
              </a:rPr>
              <a:t>is</a:t>
            </a:r>
            <a:r>
              <a:rPr lang="it-IT" dirty="0">
                <a:latin typeface="Century Gothic"/>
                <a:ea typeface="Verdana"/>
              </a:rPr>
              <a:t> 0.83, </a:t>
            </a:r>
            <a:r>
              <a:rPr lang="it-IT" err="1">
                <a:latin typeface="Century Gothic"/>
                <a:ea typeface="Verdana"/>
              </a:rPr>
              <a:t>which</a:t>
            </a:r>
            <a:r>
              <a:rPr lang="it-IT" dirty="0">
                <a:latin typeface="Century Gothic"/>
                <a:ea typeface="Verdana"/>
              </a:rPr>
              <a:t> </a:t>
            </a:r>
            <a:r>
              <a:rPr lang="it-IT" err="1">
                <a:latin typeface="Century Gothic"/>
                <a:ea typeface="Verdana"/>
              </a:rPr>
              <a:t>means</a:t>
            </a:r>
            <a:r>
              <a:rPr lang="it-IT" dirty="0">
                <a:latin typeface="Century Gothic"/>
                <a:ea typeface="Verdana"/>
              </a:rPr>
              <a:t> </a:t>
            </a:r>
            <a:r>
              <a:rPr lang="it-IT" err="1">
                <a:latin typeface="Century Gothic"/>
                <a:ea typeface="Verdana"/>
              </a:rPr>
              <a:t>it</a:t>
            </a:r>
            <a:r>
              <a:rPr lang="it-IT" dirty="0">
                <a:latin typeface="Century Gothic"/>
                <a:ea typeface="Verdana"/>
              </a:rPr>
              <a:t> </a:t>
            </a:r>
            <a:r>
              <a:rPr lang="it-IT" b="1" err="1">
                <a:solidFill>
                  <a:schemeClr val="accent2">
                    <a:lumMod val="75000"/>
                  </a:schemeClr>
                </a:solidFill>
                <a:latin typeface="Century Gothic"/>
                <a:ea typeface="Verdana"/>
              </a:rPr>
              <a:t>correctly</a:t>
            </a:r>
            <a:r>
              <a:rPr lang="it-IT" b="1" dirty="0">
                <a:solidFill>
                  <a:schemeClr val="accent2">
                    <a:lumMod val="75000"/>
                  </a:schemeClr>
                </a:solidFill>
                <a:latin typeface="Century Gothic"/>
                <a:ea typeface="Verdana"/>
              </a:rPr>
              <a:t> </a:t>
            </a:r>
            <a:r>
              <a:rPr lang="it-IT" b="1" err="1">
                <a:solidFill>
                  <a:schemeClr val="accent2">
                    <a:lumMod val="75000"/>
                  </a:schemeClr>
                </a:solidFill>
                <a:latin typeface="Century Gothic"/>
                <a:ea typeface="Verdana"/>
              </a:rPr>
              <a:t>identifies</a:t>
            </a:r>
            <a:r>
              <a:rPr lang="it-IT" b="1" dirty="0">
                <a:solidFill>
                  <a:schemeClr val="accent2">
                    <a:lumMod val="75000"/>
                  </a:schemeClr>
                </a:solidFill>
                <a:latin typeface="Century Gothic"/>
                <a:ea typeface="Verdana"/>
              </a:rPr>
              <a:t> 83% of the positive </a:t>
            </a:r>
            <a:r>
              <a:rPr lang="it-IT" b="1" err="1">
                <a:solidFill>
                  <a:schemeClr val="accent2">
                    <a:lumMod val="75000"/>
                  </a:schemeClr>
                </a:solidFill>
                <a:latin typeface="Century Gothic"/>
                <a:ea typeface="Verdana"/>
              </a:rPr>
              <a:t>cases</a:t>
            </a:r>
            <a:endParaRPr lang="it-IT">
              <a:solidFill>
                <a:schemeClr val="accent2">
                  <a:lumMod val="75000"/>
                </a:schemeClr>
              </a:solidFill>
              <a:latin typeface="Century Gothic"/>
              <a:ea typeface="Verdana"/>
              <a:cs typeface="Calibri" panose="020F0502020204030204"/>
            </a:endParaRPr>
          </a:p>
          <a:p>
            <a:pPr algn="r"/>
            <a:endParaRPr lang="it-IT" dirty="0">
              <a:latin typeface="Century Gothic"/>
              <a:ea typeface="Verdana"/>
            </a:endParaRPr>
          </a:p>
          <a:p>
            <a:pPr algn="r"/>
            <a:r>
              <a:rPr lang="it-IT" err="1">
                <a:latin typeface="Century Gothic"/>
                <a:ea typeface="Verdana"/>
              </a:rPr>
              <a:t>Th</a:t>
            </a:r>
            <a:r>
              <a:rPr lang="it-IT" dirty="0">
                <a:latin typeface="Century Gothic"/>
                <a:ea typeface="Verdana"/>
              </a:rPr>
              <a:t> </a:t>
            </a:r>
            <a:r>
              <a:rPr lang="it-IT" err="1">
                <a:latin typeface="Century Gothic"/>
                <a:ea typeface="Verdana"/>
              </a:rPr>
              <a:t>result</a:t>
            </a:r>
            <a:r>
              <a:rPr lang="it-IT" dirty="0">
                <a:latin typeface="Century Gothic"/>
                <a:ea typeface="Verdana"/>
              </a:rPr>
              <a:t> </a:t>
            </a:r>
            <a:r>
              <a:rPr lang="it-IT" err="1">
                <a:latin typeface="Century Gothic"/>
                <a:ea typeface="Verdana"/>
              </a:rPr>
              <a:t>indicates</a:t>
            </a:r>
            <a:r>
              <a:rPr lang="it-IT" dirty="0">
                <a:latin typeface="Century Gothic"/>
                <a:ea typeface="Verdana"/>
              </a:rPr>
              <a:t> the model </a:t>
            </a:r>
            <a:r>
              <a:rPr lang="it-IT" err="1">
                <a:latin typeface="Century Gothic"/>
                <a:ea typeface="Verdana"/>
              </a:rPr>
              <a:t>has</a:t>
            </a:r>
            <a:r>
              <a:rPr lang="it-IT" dirty="0">
                <a:latin typeface="Century Gothic"/>
                <a:ea typeface="Verdana"/>
              </a:rPr>
              <a:t> a </a:t>
            </a:r>
            <a:r>
              <a:rPr lang="it-IT" b="1" dirty="0">
                <a:solidFill>
                  <a:schemeClr val="accent2">
                    <a:lumMod val="75000"/>
                  </a:schemeClr>
                </a:solidFill>
                <a:latin typeface="Century Gothic"/>
                <a:ea typeface="Verdana"/>
              </a:rPr>
              <a:t>high </a:t>
            </a:r>
            <a:r>
              <a:rPr lang="it-IT" b="1" err="1">
                <a:solidFill>
                  <a:schemeClr val="accent2">
                    <a:lumMod val="75000"/>
                  </a:schemeClr>
                </a:solidFill>
                <a:latin typeface="Century Gothic"/>
                <a:ea typeface="Verdana"/>
              </a:rPr>
              <a:t>ability</a:t>
            </a:r>
            <a:r>
              <a:rPr lang="it-IT" b="1" dirty="0">
                <a:solidFill>
                  <a:schemeClr val="accent2">
                    <a:lumMod val="75000"/>
                  </a:schemeClr>
                </a:solidFill>
                <a:latin typeface="Century Gothic"/>
                <a:ea typeface="Verdana"/>
              </a:rPr>
              <a:t> to </a:t>
            </a:r>
            <a:r>
              <a:rPr lang="it-IT" b="1" err="1">
                <a:solidFill>
                  <a:schemeClr val="accent2">
                    <a:lumMod val="75000"/>
                  </a:schemeClr>
                </a:solidFill>
                <a:latin typeface="Century Gothic"/>
                <a:ea typeface="Verdana"/>
              </a:rPr>
              <a:t>detect</a:t>
            </a:r>
            <a:r>
              <a:rPr lang="it-IT" b="1" dirty="0">
                <a:solidFill>
                  <a:schemeClr val="accent2">
                    <a:lumMod val="75000"/>
                  </a:schemeClr>
                </a:solidFill>
                <a:latin typeface="Century Gothic"/>
                <a:ea typeface="Verdana"/>
              </a:rPr>
              <a:t> and </a:t>
            </a:r>
            <a:r>
              <a:rPr lang="it-IT" b="1" err="1">
                <a:solidFill>
                  <a:schemeClr val="accent2">
                    <a:lumMod val="75000"/>
                  </a:schemeClr>
                </a:solidFill>
                <a:latin typeface="Century Gothic"/>
                <a:ea typeface="Verdana"/>
              </a:rPr>
              <a:t>classify</a:t>
            </a:r>
            <a:r>
              <a:rPr lang="it-IT" b="1" dirty="0">
                <a:solidFill>
                  <a:schemeClr val="accent2">
                    <a:lumMod val="75000"/>
                  </a:schemeClr>
                </a:solidFill>
                <a:latin typeface="Century Gothic"/>
                <a:ea typeface="Verdana"/>
              </a:rPr>
              <a:t> </a:t>
            </a:r>
            <a:r>
              <a:rPr lang="it-IT" b="1" err="1">
                <a:solidFill>
                  <a:schemeClr val="accent2">
                    <a:lumMod val="75000"/>
                  </a:schemeClr>
                </a:solidFill>
                <a:latin typeface="Century Gothic"/>
                <a:ea typeface="Verdana"/>
              </a:rPr>
              <a:t>passengers</a:t>
            </a:r>
            <a:r>
              <a:rPr lang="it-IT" b="1" dirty="0">
                <a:solidFill>
                  <a:schemeClr val="accent2">
                    <a:lumMod val="75000"/>
                  </a:schemeClr>
                </a:solidFill>
                <a:latin typeface="Century Gothic"/>
                <a:ea typeface="Verdana"/>
              </a:rPr>
              <a:t> </a:t>
            </a:r>
            <a:r>
              <a:rPr lang="it-IT" b="1" err="1">
                <a:solidFill>
                  <a:schemeClr val="accent2">
                    <a:lumMod val="75000"/>
                  </a:schemeClr>
                </a:solidFill>
                <a:latin typeface="Century Gothic"/>
                <a:ea typeface="Verdana"/>
              </a:rPr>
              <a:t>that</a:t>
            </a:r>
            <a:r>
              <a:rPr lang="it-IT" b="1" dirty="0">
                <a:solidFill>
                  <a:schemeClr val="accent2">
                    <a:lumMod val="75000"/>
                  </a:schemeClr>
                </a:solidFill>
                <a:latin typeface="Century Gothic"/>
                <a:ea typeface="Verdana"/>
              </a:rPr>
              <a:t> </a:t>
            </a:r>
            <a:r>
              <a:rPr lang="it-IT" b="1" err="1">
                <a:solidFill>
                  <a:schemeClr val="accent2">
                    <a:lumMod val="75000"/>
                  </a:schemeClr>
                </a:solidFill>
                <a:latin typeface="Century Gothic"/>
                <a:ea typeface="Verdana"/>
              </a:rPr>
              <a:t>survived</a:t>
            </a:r>
            <a:endParaRPr lang="it-IT" b="1">
              <a:solidFill>
                <a:schemeClr val="accent2">
                  <a:lumMod val="75000"/>
                </a:schemeClr>
              </a:solidFill>
              <a:latin typeface="Century Gothic"/>
              <a:ea typeface="Verdana"/>
              <a:cs typeface="Calibri" panose="020F0502020204030204"/>
            </a:endParaRPr>
          </a:p>
          <a:p>
            <a:br>
              <a:rPr lang="en-US" dirty="0"/>
            </a:br>
            <a:endParaRPr lang="en-US">
              <a:latin typeface="Verdana"/>
              <a:ea typeface="Verdana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3D25D94-77AD-B7D8-ABEE-5F7FE003A878}"/>
              </a:ext>
            </a:extLst>
          </p:cNvPr>
          <p:cNvSpPr txBox="1"/>
          <p:nvPr/>
        </p:nvSpPr>
        <p:spPr>
          <a:xfrm>
            <a:off x="8775340" y="2155272"/>
            <a:ext cx="2743200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latin typeface="Century Gothic"/>
                <a:ea typeface="Verdana"/>
              </a:rPr>
              <a:t>The </a:t>
            </a:r>
            <a:r>
              <a:rPr lang="it-IT" err="1">
                <a:latin typeface="Century Gothic"/>
                <a:ea typeface="Verdana"/>
              </a:rPr>
              <a:t>specificity</a:t>
            </a:r>
            <a:r>
              <a:rPr lang="it-IT" dirty="0">
                <a:latin typeface="Century Gothic"/>
                <a:ea typeface="Verdana"/>
              </a:rPr>
              <a:t> of </a:t>
            </a:r>
            <a:r>
              <a:rPr lang="it-IT" err="1">
                <a:latin typeface="Century Gothic"/>
                <a:ea typeface="Verdana"/>
              </a:rPr>
              <a:t>our</a:t>
            </a:r>
            <a:r>
              <a:rPr lang="it-IT" dirty="0">
                <a:latin typeface="Century Gothic"/>
                <a:ea typeface="Verdana"/>
              </a:rPr>
              <a:t> survival </a:t>
            </a:r>
            <a:r>
              <a:rPr lang="it-IT" err="1">
                <a:latin typeface="Century Gothic"/>
                <a:ea typeface="Verdana"/>
              </a:rPr>
              <a:t>classification</a:t>
            </a:r>
            <a:r>
              <a:rPr lang="it-IT" dirty="0">
                <a:latin typeface="Century Gothic"/>
                <a:ea typeface="Verdana"/>
              </a:rPr>
              <a:t> model </a:t>
            </a:r>
            <a:r>
              <a:rPr lang="it-IT" err="1">
                <a:latin typeface="Century Gothic"/>
                <a:ea typeface="Verdana"/>
              </a:rPr>
              <a:t>is</a:t>
            </a:r>
            <a:r>
              <a:rPr lang="it-IT" dirty="0">
                <a:latin typeface="Century Gothic"/>
                <a:ea typeface="Verdana"/>
              </a:rPr>
              <a:t> 0.87, </a:t>
            </a:r>
            <a:r>
              <a:rPr lang="it-IT" err="1">
                <a:latin typeface="Century Gothic"/>
                <a:ea typeface="Verdana"/>
              </a:rPr>
              <a:t>indicating</a:t>
            </a:r>
            <a:r>
              <a:rPr lang="it-IT" dirty="0">
                <a:latin typeface="Century Gothic"/>
                <a:ea typeface="Verdana"/>
              </a:rPr>
              <a:t> </a:t>
            </a:r>
            <a:r>
              <a:rPr lang="it-IT" err="1">
                <a:latin typeface="Century Gothic"/>
                <a:ea typeface="Verdana"/>
              </a:rPr>
              <a:t>that</a:t>
            </a:r>
            <a:r>
              <a:rPr lang="it-IT" dirty="0">
                <a:latin typeface="Century Gothic"/>
                <a:ea typeface="Verdana"/>
              </a:rPr>
              <a:t> </a:t>
            </a:r>
            <a:r>
              <a:rPr lang="it-IT" err="1">
                <a:latin typeface="Century Gothic"/>
                <a:ea typeface="Verdana"/>
              </a:rPr>
              <a:t>it</a:t>
            </a:r>
            <a:r>
              <a:rPr lang="it-IT" dirty="0">
                <a:latin typeface="Century Gothic"/>
                <a:ea typeface="Verdana"/>
              </a:rPr>
              <a:t> </a:t>
            </a:r>
            <a:r>
              <a:rPr lang="it-IT" b="1" err="1">
                <a:solidFill>
                  <a:schemeClr val="accent2">
                    <a:lumMod val="75000"/>
                  </a:schemeClr>
                </a:solidFill>
                <a:latin typeface="Century Gothic"/>
                <a:ea typeface="Verdana"/>
              </a:rPr>
              <a:t>accurately</a:t>
            </a:r>
            <a:r>
              <a:rPr lang="it-IT" b="1" dirty="0">
                <a:solidFill>
                  <a:schemeClr val="accent2">
                    <a:lumMod val="75000"/>
                  </a:schemeClr>
                </a:solidFill>
                <a:latin typeface="Century Gothic"/>
                <a:ea typeface="Verdana"/>
              </a:rPr>
              <a:t> </a:t>
            </a:r>
            <a:r>
              <a:rPr lang="it-IT" b="1" err="1">
                <a:solidFill>
                  <a:schemeClr val="accent2">
                    <a:lumMod val="75000"/>
                  </a:schemeClr>
                </a:solidFill>
                <a:latin typeface="Century Gothic"/>
                <a:ea typeface="Verdana"/>
              </a:rPr>
              <a:t>identifies</a:t>
            </a:r>
            <a:r>
              <a:rPr lang="it-IT" b="1" dirty="0">
                <a:solidFill>
                  <a:schemeClr val="accent2">
                    <a:lumMod val="75000"/>
                  </a:schemeClr>
                </a:solidFill>
                <a:latin typeface="Century Gothic"/>
                <a:ea typeface="Verdana"/>
              </a:rPr>
              <a:t> 87% of the non-survival </a:t>
            </a:r>
            <a:r>
              <a:rPr lang="it-IT" b="1" err="1">
                <a:solidFill>
                  <a:schemeClr val="accent2">
                    <a:lumMod val="75000"/>
                  </a:schemeClr>
                </a:solidFill>
                <a:latin typeface="Century Gothic"/>
                <a:ea typeface="Verdana"/>
              </a:rPr>
              <a:t>cases</a:t>
            </a:r>
            <a:endParaRPr lang="it-IT">
              <a:solidFill>
                <a:schemeClr val="accent2">
                  <a:lumMod val="75000"/>
                </a:schemeClr>
              </a:solidFill>
              <a:latin typeface="Century Gothic"/>
              <a:ea typeface="Verdana"/>
              <a:cs typeface="Calibri"/>
            </a:endParaRPr>
          </a:p>
          <a:p>
            <a:endParaRPr lang="it-IT" dirty="0">
              <a:latin typeface="Century Gothic"/>
              <a:ea typeface="Verdana"/>
            </a:endParaRPr>
          </a:p>
          <a:p>
            <a:r>
              <a:rPr lang="it-IT" dirty="0">
                <a:latin typeface="Century Gothic"/>
                <a:ea typeface="Verdana"/>
              </a:rPr>
              <a:t>The </a:t>
            </a:r>
            <a:r>
              <a:rPr lang="it-IT" err="1">
                <a:latin typeface="Century Gothic"/>
                <a:ea typeface="Verdana"/>
              </a:rPr>
              <a:t>result</a:t>
            </a:r>
            <a:r>
              <a:rPr lang="it-IT" dirty="0">
                <a:latin typeface="Century Gothic"/>
                <a:ea typeface="Verdana"/>
              </a:rPr>
              <a:t> </a:t>
            </a:r>
            <a:r>
              <a:rPr lang="it-IT" err="1">
                <a:latin typeface="Century Gothic"/>
                <a:ea typeface="Verdana"/>
              </a:rPr>
              <a:t>suggests</a:t>
            </a:r>
            <a:r>
              <a:rPr lang="it-IT" dirty="0">
                <a:latin typeface="Century Gothic"/>
                <a:ea typeface="Verdana"/>
              </a:rPr>
              <a:t> </a:t>
            </a:r>
            <a:r>
              <a:rPr lang="it-IT" err="1">
                <a:latin typeface="Century Gothic"/>
                <a:ea typeface="Verdana"/>
              </a:rPr>
              <a:t>that</a:t>
            </a:r>
            <a:r>
              <a:rPr lang="it-IT" dirty="0">
                <a:latin typeface="Century Gothic"/>
                <a:ea typeface="Verdana"/>
              </a:rPr>
              <a:t> the model </a:t>
            </a:r>
            <a:r>
              <a:rPr lang="it-IT" b="1" err="1">
                <a:solidFill>
                  <a:schemeClr val="accent2">
                    <a:lumMod val="75000"/>
                  </a:schemeClr>
                </a:solidFill>
                <a:latin typeface="Century Gothic"/>
                <a:ea typeface="Verdana"/>
              </a:rPr>
              <a:t>performs</a:t>
            </a:r>
            <a:r>
              <a:rPr lang="it-IT" b="1" dirty="0">
                <a:solidFill>
                  <a:schemeClr val="accent2">
                    <a:lumMod val="75000"/>
                  </a:schemeClr>
                </a:solidFill>
                <a:latin typeface="Century Gothic"/>
                <a:ea typeface="Verdana"/>
              </a:rPr>
              <a:t> </a:t>
            </a:r>
            <a:r>
              <a:rPr lang="it-IT" b="1" err="1">
                <a:solidFill>
                  <a:schemeClr val="accent2">
                    <a:lumMod val="75000"/>
                  </a:schemeClr>
                </a:solidFill>
                <a:latin typeface="Century Gothic"/>
                <a:ea typeface="Verdana"/>
              </a:rPr>
              <a:t>well</a:t>
            </a:r>
            <a:r>
              <a:rPr lang="it-IT" b="1" dirty="0">
                <a:solidFill>
                  <a:schemeClr val="accent2">
                    <a:lumMod val="75000"/>
                  </a:schemeClr>
                </a:solidFill>
                <a:latin typeface="Century Gothic"/>
                <a:ea typeface="Verdana"/>
              </a:rPr>
              <a:t> in </a:t>
            </a:r>
            <a:r>
              <a:rPr lang="it-IT" b="1" err="1">
                <a:solidFill>
                  <a:schemeClr val="accent2">
                    <a:lumMod val="75000"/>
                  </a:schemeClr>
                </a:solidFill>
                <a:latin typeface="Century Gothic"/>
                <a:ea typeface="Verdana"/>
              </a:rPr>
              <a:t>classifying</a:t>
            </a:r>
            <a:r>
              <a:rPr lang="it-IT" b="1" dirty="0">
                <a:solidFill>
                  <a:schemeClr val="accent2">
                    <a:lumMod val="75000"/>
                  </a:schemeClr>
                </a:solidFill>
                <a:latin typeface="Century Gothic"/>
                <a:ea typeface="Verdana"/>
              </a:rPr>
              <a:t> </a:t>
            </a:r>
            <a:r>
              <a:rPr lang="it-IT" b="1" err="1">
                <a:solidFill>
                  <a:schemeClr val="accent2">
                    <a:lumMod val="75000"/>
                  </a:schemeClr>
                </a:solidFill>
                <a:latin typeface="Century Gothic"/>
                <a:ea typeface="Verdana"/>
              </a:rPr>
              <a:t>passengers</a:t>
            </a:r>
            <a:r>
              <a:rPr lang="it-IT" b="1" dirty="0">
                <a:solidFill>
                  <a:schemeClr val="accent2">
                    <a:lumMod val="75000"/>
                  </a:schemeClr>
                </a:solidFill>
                <a:latin typeface="Century Gothic"/>
                <a:ea typeface="Verdana"/>
              </a:rPr>
              <a:t> </a:t>
            </a:r>
            <a:r>
              <a:rPr lang="it-IT" b="1" err="1">
                <a:solidFill>
                  <a:schemeClr val="accent2">
                    <a:lumMod val="75000"/>
                  </a:schemeClr>
                </a:solidFill>
                <a:latin typeface="Century Gothic"/>
                <a:ea typeface="Verdana"/>
              </a:rPr>
              <a:t>that</a:t>
            </a:r>
            <a:r>
              <a:rPr lang="it-IT" b="1" dirty="0">
                <a:solidFill>
                  <a:schemeClr val="accent2">
                    <a:lumMod val="75000"/>
                  </a:schemeClr>
                </a:solidFill>
                <a:latin typeface="Century Gothic"/>
                <a:ea typeface="Verdana"/>
              </a:rPr>
              <a:t> </a:t>
            </a:r>
            <a:r>
              <a:rPr lang="it-IT" b="1" err="1">
                <a:solidFill>
                  <a:schemeClr val="accent2">
                    <a:lumMod val="75000"/>
                  </a:schemeClr>
                </a:solidFill>
                <a:latin typeface="Century Gothic"/>
                <a:ea typeface="Verdana"/>
              </a:rPr>
              <a:t>did</a:t>
            </a:r>
            <a:r>
              <a:rPr lang="it-IT" b="1" dirty="0">
                <a:solidFill>
                  <a:schemeClr val="accent2">
                    <a:lumMod val="75000"/>
                  </a:schemeClr>
                </a:solidFill>
                <a:latin typeface="Century Gothic"/>
                <a:ea typeface="Verdana"/>
              </a:rPr>
              <a:t> </a:t>
            </a:r>
            <a:r>
              <a:rPr lang="it-IT" b="1" err="1">
                <a:solidFill>
                  <a:schemeClr val="accent2">
                    <a:lumMod val="75000"/>
                  </a:schemeClr>
                </a:solidFill>
                <a:latin typeface="Century Gothic"/>
                <a:ea typeface="Verdana"/>
              </a:rPr>
              <a:t>not</a:t>
            </a:r>
            <a:r>
              <a:rPr lang="it-IT" b="1" dirty="0">
                <a:solidFill>
                  <a:schemeClr val="accent2">
                    <a:lumMod val="75000"/>
                  </a:schemeClr>
                </a:solidFill>
                <a:latin typeface="Century Gothic"/>
                <a:ea typeface="Verdana"/>
              </a:rPr>
              <a:t> </a:t>
            </a:r>
            <a:r>
              <a:rPr lang="it-IT" b="1" err="1">
                <a:solidFill>
                  <a:schemeClr val="accent2">
                    <a:lumMod val="75000"/>
                  </a:schemeClr>
                </a:solidFill>
                <a:latin typeface="Century Gothic"/>
                <a:ea typeface="Verdana"/>
              </a:rPr>
              <a:t>survive</a:t>
            </a:r>
            <a:endParaRPr lang="it-IT" b="1">
              <a:solidFill>
                <a:schemeClr val="accent2">
                  <a:lumMod val="75000"/>
                </a:schemeClr>
              </a:solidFill>
              <a:latin typeface="Century Gothic"/>
              <a:ea typeface="Verdana"/>
              <a:cs typeface="Calibri"/>
            </a:endParaRPr>
          </a:p>
        </p:txBody>
      </p:sp>
      <p:pic>
        <p:nvPicPr>
          <p:cNvPr id="8" name="Immagine 8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07494CB7-4894-1AC7-1E57-2B1986FDCB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0200" y="1825625"/>
            <a:ext cx="4851600" cy="4351338"/>
          </a:xfrm>
        </p:spPr>
      </p:pic>
    </p:spTree>
    <p:extLst>
      <p:ext uri="{BB962C8B-B14F-4D97-AF65-F5344CB8AC3E}">
        <p14:creationId xmlns:p14="http://schemas.microsoft.com/office/powerpoint/2010/main" val="1202920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B9D119-CBE0-6073-46C4-4CD57F6FC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>
                <a:latin typeface="Century Gothic"/>
                <a:ea typeface="+mj-lt"/>
                <a:cs typeface="+mj-lt"/>
              </a:rPr>
              <a:t>ACTUAL LABELS VS. PREDICTIONS</a:t>
            </a:r>
            <a:endParaRPr lang="it-IT" dirty="0">
              <a:latin typeface="Century Gothic"/>
              <a:ea typeface="Verdana"/>
              <a:cs typeface="Calibri Light" panose="020F0302020204030204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3D25D94-77AD-B7D8-ABEE-5F7FE003A878}"/>
              </a:ext>
            </a:extLst>
          </p:cNvPr>
          <p:cNvSpPr txBox="1"/>
          <p:nvPr/>
        </p:nvSpPr>
        <p:spPr>
          <a:xfrm>
            <a:off x="5500205" y="3649965"/>
            <a:ext cx="486800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latin typeface="Century Gothic"/>
                <a:ea typeface="+mn-lt"/>
                <a:cs typeface="+mn-lt"/>
              </a:rPr>
              <a:t>Left: the </a:t>
            </a:r>
            <a:r>
              <a:rPr lang="it-IT" err="1">
                <a:latin typeface="Century Gothic"/>
                <a:ea typeface="+mn-lt"/>
                <a:cs typeface="+mn-lt"/>
              </a:rPr>
              <a:t>final</a:t>
            </a:r>
            <a:r>
              <a:rPr lang="it-IT" dirty="0">
                <a:latin typeface="Century Gothic"/>
                <a:ea typeface="+mn-lt"/>
                <a:cs typeface="+mn-lt"/>
              </a:rPr>
              <a:t> </a:t>
            </a:r>
            <a:r>
              <a:rPr lang="it-IT" err="1">
                <a:latin typeface="Century Gothic"/>
                <a:ea typeface="+mn-lt"/>
                <a:cs typeface="+mn-lt"/>
              </a:rPr>
              <a:t>dataframe</a:t>
            </a:r>
            <a:r>
              <a:rPr lang="it-IT" dirty="0">
                <a:latin typeface="Century Gothic"/>
                <a:ea typeface="+mn-lt"/>
                <a:cs typeface="+mn-lt"/>
              </a:rPr>
              <a:t> </a:t>
            </a:r>
            <a:r>
              <a:rPr lang="it-IT" err="1">
                <a:latin typeface="Century Gothic"/>
                <a:ea typeface="+mn-lt"/>
                <a:cs typeface="+mn-lt"/>
              </a:rPr>
              <a:t>where</a:t>
            </a:r>
            <a:r>
              <a:rPr lang="it-IT" dirty="0">
                <a:latin typeface="Century Gothic"/>
                <a:ea typeface="+mn-lt"/>
                <a:cs typeface="+mn-lt"/>
              </a:rPr>
              <a:t> the </a:t>
            </a:r>
            <a:r>
              <a:rPr lang="it-IT" b="1" err="1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actual</a:t>
            </a:r>
            <a:r>
              <a:rPr lang="it-IT" b="1" dirty="0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 labels</a:t>
            </a:r>
            <a:r>
              <a:rPr lang="it-IT" dirty="0">
                <a:latin typeface="Century Gothic"/>
                <a:ea typeface="+mn-lt"/>
                <a:cs typeface="+mn-lt"/>
              </a:rPr>
              <a:t> are </a:t>
            </a:r>
            <a:r>
              <a:rPr lang="it-IT" err="1">
                <a:latin typeface="Century Gothic"/>
                <a:ea typeface="+mn-lt"/>
                <a:cs typeface="+mn-lt"/>
              </a:rPr>
              <a:t>compared</a:t>
            </a:r>
            <a:r>
              <a:rPr lang="it-IT" dirty="0">
                <a:latin typeface="Century Gothic"/>
                <a:ea typeface="+mn-lt"/>
                <a:cs typeface="+mn-lt"/>
              </a:rPr>
              <a:t> to the </a:t>
            </a:r>
            <a:r>
              <a:rPr lang="it-IT" b="1" err="1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predictions</a:t>
            </a:r>
            <a:r>
              <a:rPr lang="it-IT" b="1" dirty="0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 of the test</a:t>
            </a:r>
            <a:r>
              <a:rPr lang="it-IT" dirty="0">
                <a:latin typeface="Century Gothic"/>
                <a:ea typeface="+mn-lt"/>
                <a:cs typeface="+mn-lt"/>
              </a:rPr>
              <a:t> </a:t>
            </a:r>
            <a:r>
              <a:rPr lang="it-IT" err="1">
                <a:latin typeface="Century Gothic"/>
                <a:ea typeface="+mn-lt"/>
                <a:cs typeface="+mn-lt"/>
              </a:rPr>
              <a:t>dataframe</a:t>
            </a:r>
            <a:r>
              <a:rPr lang="it-IT" dirty="0">
                <a:latin typeface="Century Gothic"/>
                <a:ea typeface="+mn-lt"/>
                <a:cs typeface="+mn-lt"/>
              </a:rPr>
              <a:t> </a:t>
            </a:r>
            <a:endParaRPr lang="it-IT">
              <a:latin typeface="Century Gothic"/>
            </a:endParaRPr>
          </a:p>
          <a:p>
            <a:endParaRPr lang="it-IT" dirty="0">
              <a:latin typeface="Century Gothic"/>
            </a:endParaRPr>
          </a:p>
          <a:p>
            <a:endParaRPr lang="it-IT" dirty="0">
              <a:latin typeface="Century Gothic"/>
            </a:endParaRPr>
          </a:p>
          <a:p>
            <a:r>
              <a:rPr lang="it-IT" dirty="0">
                <a:latin typeface="Century Gothic"/>
                <a:ea typeface="+mn-lt"/>
                <a:cs typeface="+mn-lt"/>
              </a:rPr>
              <a:t>Top: the </a:t>
            </a:r>
            <a:r>
              <a:rPr lang="it-IT" err="1">
                <a:latin typeface="Century Gothic"/>
                <a:ea typeface="+mn-lt"/>
                <a:cs typeface="+mn-lt"/>
              </a:rPr>
              <a:t>final</a:t>
            </a:r>
            <a:r>
              <a:rPr lang="it-IT" dirty="0">
                <a:latin typeface="Century Gothic"/>
                <a:ea typeface="+mn-lt"/>
                <a:cs typeface="+mn-lt"/>
              </a:rPr>
              <a:t> </a:t>
            </a:r>
            <a:r>
              <a:rPr lang="it-IT" err="1">
                <a:latin typeface="Century Gothic"/>
                <a:ea typeface="+mn-lt"/>
                <a:cs typeface="+mn-lt"/>
              </a:rPr>
              <a:t>prediction</a:t>
            </a:r>
            <a:r>
              <a:rPr lang="it-IT" dirty="0">
                <a:latin typeface="Century Gothic"/>
                <a:ea typeface="+mn-lt"/>
                <a:cs typeface="+mn-lt"/>
              </a:rPr>
              <a:t> </a:t>
            </a:r>
            <a:r>
              <a:rPr lang="it-IT" err="1">
                <a:latin typeface="Century Gothic"/>
                <a:ea typeface="+mn-lt"/>
                <a:cs typeface="+mn-lt"/>
              </a:rPr>
              <a:t>accuracy</a:t>
            </a:r>
            <a:r>
              <a:rPr lang="it-IT" dirty="0">
                <a:latin typeface="Century Gothic"/>
                <a:ea typeface="+mn-lt"/>
                <a:cs typeface="+mn-lt"/>
              </a:rPr>
              <a:t> </a:t>
            </a:r>
            <a:r>
              <a:rPr lang="it-IT" err="1">
                <a:latin typeface="Century Gothic"/>
                <a:ea typeface="+mn-lt"/>
                <a:cs typeface="+mn-lt"/>
              </a:rPr>
              <a:t>is</a:t>
            </a:r>
            <a:r>
              <a:rPr lang="it-IT" dirty="0">
                <a:latin typeface="Century Gothic"/>
                <a:ea typeface="+mn-lt"/>
                <a:cs typeface="+mn-lt"/>
              </a:rPr>
              <a:t> </a:t>
            </a:r>
            <a:r>
              <a:rPr lang="it-IT" b="1" dirty="0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93%</a:t>
            </a:r>
            <a:endParaRPr lang="it-IT" b="1" dirty="0">
              <a:solidFill>
                <a:schemeClr val="accent2">
                  <a:lumMod val="75000"/>
                </a:schemeClr>
              </a:solidFill>
              <a:latin typeface="Century Gothic"/>
            </a:endParaRPr>
          </a:p>
        </p:txBody>
      </p:sp>
      <p:pic>
        <p:nvPicPr>
          <p:cNvPr id="7" name="Immagine 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FC81B1FB-6ECF-1919-8E4A-5AE155613F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4274" y="1510567"/>
            <a:ext cx="3407278" cy="4908184"/>
          </a:xfrm>
        </p:spPr>
      </p:pic>
      <p:pic>
        <p:nvPicPr>
          <p:cNvPr id="10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09EB454C-719E-649F-4B66-5D88C94F8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054" y="2525087"/>
            <a:ext cx="4868007" cy="81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357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4" descr="Immagine che contiene interno, stanza, pavimento, arredo&#10;&#10;Descrizione generata automaticamente">
            <a:extLst>
              <a:ext uri="{FF2B5EF4-FFF2-40B4-BE49-F238E27FC236}">
                <a16:creationId xmlns:a16="http://schemas.microsoft.com/office/drawing/2014/main" id="{7E2391F8-665F-3DE5-8CC6-180E555E2B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7" r="178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1E3EA62-418E-9FFD-3DA1-C7294651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>
                <a:latin typeface="Century Gothic"/>
                <a:ea typeface="Verdana"/>
              </a:rPr>
              <a:t>AZURE – AUTO ML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091F03-314B-253C-9373-5743E38BF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entury Gothic"/>
                <a:cs typeface="Calibri"/>
              </a:rPr>
              <a:t>Model Selection</a:t>
            </a:r>
          </a:p>
          <a:p>
            <a:r>
              <a:rPr lang="en-US" sz="2000" dirty="0">
                <a:solidFill>
                  <a:schemeClr val="tx1"/>
                </a:solidFill>
                <a:latin typeface="Century Gothic"/>
                <a:cs typeface="Calibri"/>
              </a:rPr>
              <a:t>Model Analysis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7128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BDD678E-6E33-4895-0F9A-00118116E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it-IT" sz="4000" dirty="0">
                <a:latin typeface="Century Gothic"/>
                <a:ea typeface="Verdana"/>
                <a:cs typeface="Calibri Light"/>
              </a:rPr>
              <a:t>ALGORITHMS</a:t>
            </a:r>
            <a:endParaRPr lang="it-IT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A278C81-3D6A-F2D9-A239-9457D5C47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196138"/>
            <a:ext cx="10175630" cy="1031673"/>
          </a:xfrm>
        </p:spPr>
        <p:txBody>
          <a:bodyPr anchor="ctr"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entury Gothic"/>
                <a:ea typeface="Verdana"/>
                <a:cs typeface="Calibri"/>
              </a:rPr>
              <a:t>Over 40 algorithms</a:t>
            </a:r>
            <a:r>
              <a:rPr lang="en-US" sz="2000" dirty="0">
                <a:latin typeface="Century Gothic"/>
                <a:ea typeface="Verdana"/>
                <a:cs typeface="Calibri"/>
              </a:rPr>
              <a:t> were run</a:t>
            </a:r>
            <a:endParaRPr lang="it-IT" dirty="0"/>
          </a:p>
          <a:p>
            <a:pPr marL="0" indent="0" algn="ctr">
              <a:buNone/>
            </a:pPr>
            <a:endParaRPr lang="en-US" sz="2000" dirty="0">
              <a:solidFill>
                <a:srgbClr val="000000"/>
              </a:solidFill>
              <a:latin typeface="Century Gothic"/>
              <a:ea typeface="Verdana"/>
              <a:cs typeface="Calibri"/>
            </a:endParaRPr>
          </a:p>
          <a:p>
            <a:pPr marL="0" indent="0" algn="ctr">
              <a:buNone/>
            </a:pPr>
            <a:r>
              <a:rPr lang="en-US" sz="2000" b="1" err="1">
                <a:solidFill>
                  <a:schemeClr val="accent2">
                    <a:lumMod val="75000"/>
                  </a:schemeClr>
                </a:solidFill>
                <a:latin typeface="Century Gothic"/>
                <a:ea typeface="Verdana"/>
                <a:cs typeface="Calibri"/>
              </a:rPr>
              <a:t>VotingEnsemble</a:t>
            </a:r>
            <a:r>
              <a:rPr lang="en-US" sz="2000" b="1" dirty="0">
                <a:solidFill>
                  <a:schemeClr val="accent2"/>
                </a:solidFill>
                <a:latin typeface="Century Gothic"/>
                <a:ea typeface="Verdana"/>
                <a:cs typeface="Calibri"/>
              </a:rPr>
              <a:t> </a:t>
            </a:r>
            <a:r>
              <a:rPr lang="en-US" sz="2000" dirty="0">
                <a:solidFill>
                  <a:srgbClr val="000000"/>
                </a:solidFill>
                <a:latin typeface="Century Gothic"/>
                <a:ea typeface="Verdana"/>
                <a:cs typeface="Calibri"/>
              </a:rPr>
              <a:t>was the most accurate algorithm, with an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entury Gothic"/>
                <a:ea typeface="Verdana"/>
                <a:cs typeface="Calibri"/>
              </a:rPr>
              <a:t>AUC weight of approx. 0.86</a:t>
            </a:r>
          </a:p>
        </p:txBody>
      </p:sp>
      <p:pic>
        <p:nvPicPr>
          <p:cNvPr id="3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5B0011F8-1385-1D4B-2163-A073C93B1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27" y="2544172"/>
            <a:ext cx="8062546" cy="383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94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0CA39D-1BF8-9192-3956-7F2E7196D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500" dirty="0">
                <a:latin typeface="Century Gothic"/>
                <a:ea typeface="+mj-lt"/>
                <a:cs typeface="+mj-lt"/>
              </a:rPr>
              <a:t>BEST MODEL RUN METRICS: VOTINGENSEMBLE</a:t>
            </a:r>
            <a:endParaRPr lang="it-IT" sz="3500" dirty="0">
              <a:latin typeface="Century Gothic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101225E-EC65-8FC7-9BB2-02AE31760FD0}"/>
              </a:ext>
            </a:extLst>
          </p:cNvPr>
          <p:cNvSpPr txBox="1"/>
          <p:nvPr/>
        </p:nvSpPr>
        <p:spPr>
          <a:xfrm>
            <a:off x="366349" y="4586653"/>
            <a:ext cx="1099038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000" b="1" dirty="0">
                <a:solidFill>
                  <a:schemeClr val="accent2">
                    <a:lumMod val="75000"/>
                  </a:schemeClr>
                </a:solidFill>
                <a:latin typeface="Century Gothic"/>
                <a:cs typeface="Arial"/>
              </a:rPr>
              <a:t>Strong performance and good </a:t>
            </a:r>
            <a:r>
              <a:rPr lang="it-IT" sz="2000" b="1" err="1">
                <a:solidFill>
                  <a:schemeClr val="accent2">
                    <a:lumMod val="75000"/>
                  </a:schemeClr>
                </a:solidFill>
                <a:latin typeface="Century Gothic"/>
                <a:cs typeface="Arial"/>
              </a:rPr>
              <a:t>generalization</a:t>
            </a:r>
            <a:r>
              <a:rPr lang="it-IT" sz="2000" dirty="0">
                <a:latin typeface="Century Gothic"/>
                <a:cs typeface="Arial"/>
              </a:rPr>
              <a:t>: High </a:t>
            </a:r>
            <a:r>
              <a:rPr lang="it-IT" sz="2000" err="1">
                <a:latin typeface="Century Gothic"/>
                <a:cs typeface="Arial"/>
              </a:rPr>
              <a:t>accuracy</a:t>
            </a:r>
            <a:r>
              <a:rPr lang="it-IT" sz="2000" dirty="0">
                <a:latin typeface="Century Gothic"/>
                <a:cs typeface="Arial"/>
              </a:rPr>
              <a:t>, AUC, </a:t>
            </a:r>
            <a:r>
              <a:rPr lang="it-IT" sz="2000" err="1">
                <a:latin typeface="Century Gothic"/>
                <a:cs typeface="Arial"/>
              </a:rPr>
              <a:t>precision</a:t>
            </a:r>
            <a:r>
              <a:rPr lang="it-IT" sz="2000" dirty="0">
                <a:latin typeface="Century Gothic"/>
                <a:cs typeface="Arial"/>
              </a:rPr>
              <a:t>, recall, and F1 scores in </a:t>
            </a:r>
            <a:r>
              <a:rPr lang="it-IT" sz="2000" err="1">
                <a:latin typeface="Century Gothic"/>
                <a:cs typeface="Arial"/>
              </a:rPr>
              <a:t>predicting</a:t>
            </a:r>
            <a:r>
              <a:rPr lang="it-IT" sz="2000" dirty="0">
                <a:latin typeface="Century Gothic"/>
                <a:cs typeface="Arial"/>
              </a:rPr>
              <a:t> Titanic </a:t>
            </a:r>
            <a:r>
              <a:rPr lang="it-IT" sz="2000" err="1">
                <a:latin typeface="Century Gothic"/>
                <a:cs typeface="Arial"/>
              </a:rPr>
              <a:t>survivors</a:t>
            </a:r>
            <a:endParaRPr lang="it-IT" sz="2000">
              <a:latin typeface="Century Gothic"/>
              <a:cs typeface="Calibri" panose="020F0502020204030204"/>
            </a:endParaRPr>
          </a:p>
          <a:p>
            <a:pPr algn="ctr"/>
            <a:endParaRPr lang="it-IT" sz="2000" dirty="0">
              <a:solidFill>
                <a:srgbClr val="000000"/>
              </a:solidFill>
              <a:latin typeface="Century Gothic"/>
              <a:cs typeface="Arial"/>
            </a:endParaRPr>
          </a:p>
          <a:p>
            <a:pPr algn="ctr"/>
            <a:r>
              <a:rPr lang="it-IT" sz="2000" b="1" err="1">
                <a:solidFill>
                  <a:schemeClr val="accent2">
                    <a:lumMod val="75000"/>
                  </a:schemeClr>
                </a:solidFill>
                <a:latin typeface="Century Gothic"/>
                <a:cs typeface="Arial"/>
              </a:rPr>
              <a:t>Effective</a:t>
            </a:r>
            <a:r>
              <a:rPr lang="it-IT" sz="2000" b="1" dirty="0">
                <a:solidFill>
                  <a:schemeClr val="accent2">
                    <a:lumMod val="75000"/>
                  </a:schemeClr>
                </a:solidFill>
                <a:latin typeface="Century Gothic"/>
                <a:cs typeface="Arial"/>
              </a:rPr>
              <a:t> </a:t>
            </a:r>
            <a:r>
              <a:rPr lang="it-IT" sz="2000" b="1" err="1">
                <a:solidFill>
                  <a:schemeClr val="accent2">
                    <a:lumMod val="75000"/>
                  </a:schemeClr>
                </a:solidFill>
                <a:latin typeface="Century Gothic"/>
                <a:cs typeface="Arial"/>
              </a:rPr>
              <a:t>discrimination</a:t>
            </a:r>
            <a:r>
              <a:rPr lang="it-IT" sz="2000" dirty="0">
                <a:latin typeface="Century Gothic"/>
                <a:cs typeface="Arial"/>
              </a:rPr>
              <a:t>: AUC scores range from </a:t>
            </a:r>
            <a:r>
              <a:rPr lang="it-IT" sz="2000" b="1" dirty="0">
                <a:solidFill>
                  <a:schemeClr val="accent2">
                    <a:lumMod val="75000"/>
                  </a:schemeClr>
                </a:solidFill>
                <a:latin typeface="Century Gothic"/>
                <a:cs typeface="Arial"/>
              </a:rPr>
              <a:t>0.85</a:t>
            </a:r>
            <a:r>
              <a:rPr lang="it-IT" sz="2000" dirty="0">
                <a:latin typeface="Century Gothic"/>
                <a:cs typeface="Arial"/>
              </a:rPr>
              <a:t> to </a:t>
            </a:r>
            <a:r>
              <a:rPr lang="it-IT" sz="2000" b="1" dirty="0">
                <a:solidFill>
                  <a:schemeClr val="accent2">
                    <a:lumMod val="75000"/>
                  </a:schemeClr>
                </a:solidFill>
                <a:latin typeface="Century Gothic"/>
                <a:cs typeface="Arial"/>
              </a:rPr>
              <a:t>0.90</a:t>
            </a:r>
            <a:endParaRPr lang="it-IT" sz="2000" b="1">
              <a:solidFill>
                <a:schemeClr val="accent2">
                  <a:lumMod val="75000"/>
                </a:schemeClr>
              </a:solidFill>
              <a:latin typeface="Century Gothic"/>
              <a:cs typeface="Calibri" panose="020F0502020204030204"/>
            </a:endParaRPr>
          </a:p>
        </p:txBody>
      </p:sp>
      <p:pic>
        <p:nvPicPr>
          <p:cNvPr id="6" name="Immagine 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D948EB51-6C3D-D017-ECFE-90E8B3C7D4D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67104" y="1690287"/>
            <a:ext cx="10581542" cy="2526514"/>
          </a:xfrm>
        </p:spPr>
      </p:pic>
    </p:spTree>
    <p:extLst>
      <p:ext uri="{BB962C8B-B14F-4D97-AF65-F5344CB8AC3E}">
        <p14:creationId xmlns:p14="http://schemas.microsoft.com/office/powerpoint/2010/main" val="3545830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34E185F-3CE5-61FF-BD4D-74F51BE80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33162"/>
            <a:ext cx="3643186" cy="2295979"/>
          </a:xfrm>
        </p:spPr>
        <p:txBody>
          <a:bodyPr>
            <a:normAutofit/>
          </a:bodyPr>
          <a:lstStyle/>
          <a:p>
            <a:r>
              <a:rPr lang="it-IT" sz="3500" dirty="0">
                <a:ea typeface="+mj-lt"/>
                <a:cs typeface="+mj-lt"/>
              </a:rPr>
              <a:t>BEST MODEL RUN METRICS: VOTINGENSEMBLE (CONT.)</a:t>
            </a:r>
            <a:endParaRPr lang="it-IT" sz="3500" dirty="0"/>
          </a:p>
        </p:txBody>
      </p:sp>
      <p:pic>
        <p:nvPicPr>
          <p:cNvPr id="8" name="Immagine 8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0EECE26B-0325-87D1-0EEA-660AC57CAC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5711" y="3266103"/>
            <a:ext cx="5170275" cy="3057980"/>
          </a:xfrm>
        </p:spPr>
      </p:pic>
      <p:pic>
        <p:nvPicPr>
          <p:cNvPr id="7" name="Immagine 7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A2B51844-5E57-FBF7-A0BA-24C6EE247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3269534"/>
            <a:ext cx="5167185" cy="310031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97DAE78-2666-1E64-3495-6B851E522B62}"/>
              </a:ext>
            </a:extLst>
          </p:cNvPr>
          <p:cNvSpPr txBox="1"/>
          <p:nvPr/>
        </p:nvSpPr>
        <p:spPr>
          <a:xfrm>
            <a:off x="835269" y="3018691"/>
            <a:ext cx="31945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b="1" dirty="0">
                <a:cs typeface="Calibri"/>
              </a:rPr>
              <a:t>TRAINING</a:t>
            </a:r>
            <a:endParaRPr lang="it-IT" b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902E99D-89C0-E189-6CD6-2DC566F0E702}"/>
              </a:ext>
            </a:extLst>
          </p:cNvPr>
          <p:cNvSpPr txBox="1"/>
          <p:nvPr/>
        </p:nvSpPr>
        <p:spPr>
          <a:xfrm>
            <a:off x="6608884" y="3018691"/>
            <a:ext cx="31945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Calibri"/>
              </a:rPr>
              <a:t>TEST</a:t>
            </a:r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CD1698-A4E4-D70B-8B10-8227C0DAAA79}"/>
              </a:ext>
            </a:extLst>
          </p:cNvPr>
          <p:cNvSpPr txBox="1"/>
          <p:nvPr/>
        </p:nvSpPr>
        <p:spPr>
          <a:xfrm>
            <a:off x="4659923" y="666748"/>
            <a:ext cx="6989883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700" b="1" dirty="0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Precise </a:t>
            </a:r>
            <a:r>
              <a:rPr lang="it-IT" sz="1700" b="1" err="1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identification</a:t>
            </a:r>
            <a:r>
              <a:rPr lang="it-IT" sz="1700" dirty="0">
                <a:latin typeface="Century Gothic"/>
                <a:ea typeface="+mn-lt"/>
                <a:cs typeface="+mn-lt"/>
              </a:rPr>
              <a:t>: High </a:t>
            </a:r>
            <a:r>
              <a:rPr lang="it-IT" sz="1700" err="1">
                <a:latin typeface="Century Gothic"/>
                <a:ea typeface="+mn-lt"/>
                <a:cs typeface="+mn-lt"/>
              </a:rPr>
              <a:t>precision</a:t>
            </a:r>
            <a:r>
              <a:rPr lang="it-IT" sz="1700" dirty="0">
                <a:latin typeface="Century Gothic"/>
                <a:ea typeface="+mn-lt"/>
                <a:cs typeface="+mn-lt"/>
              </a:rPr>
              <a:t>, recall, and F1 scores for </a:t>
            </a:r>
            <a:r>
              <a:rPr lang="it-IT" sz="1700" err="1">
                <a:latin typeface="Century Gothic"/>
                <a:ea typeface="+mn-lt"/>
                <a:cs typeface="+mn-lt"/>
              </a:rPr>
              <a:t>both</a:t>
            </a:r>
            <a:r>
              <a:rPr lang="it-IT" sz="1700" dirty="0">
                <a:latin typeface="Century Gothic"/>
                <a:ea typeface="+mn-lt"/>
                <a:cs typeface="+mn-lt"/>
              </a:rPr>
              <a:t> datasets</a:t>
            </a:r>
            <a:endParaRPr lang="it-IT" sz="1700">
              <a:latin typeface="Century Gothic"/>
              <a:cs typeface="Calibri"/>
            </a:endParaRPr>
          </a:p>
          <a:p>
            <a:endParaRPr lang="it-IT" sz="1700" b="1" dirty="0">
              <a:solidFill>
                <a:schemeClr val="accent2">
                  <a:lumMod val="75000"/>
                </a:schemeClr>
              </a:solidFill>
              <a:latin typeface="Century Gothic"/>
              <a:ea typeface="+mn-lt"/>
              <a:cs typeface="+mn-lt"/>
            </a:endParaRPr>
          </a:p>
          <a:p>
            <a:pPr>
              <a:buFont typeface="Arial"/>
            </a:pPr>
            <a:r>
              <a:rPr lang="it-IT" sz="1700" b="1" err="1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Well-calibrated</a:t>
            </a:r>
            <a:r>
              <a:rPr lang="it-IT" sz="1700" b="1" dirty="0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 </a:t>
            </a:r>
            <a:r>
              <a:rPr lang="it-IT" sz="1700" b="1" err="1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probabilities</a:t>
            </a:r>
            <a:r>
              <a:rPr lang="it-IT" sz="1700" dirty="0">
                <a:latin typeface="Century Gothic"/>
                <a:ea typeface="+mn-lt"/>
                <a:cs typeface="+mn-lt"/>
              </a:rPr>
              <a:t>: Low log </a:t>
            </a:r>
            <a:r>
              <a:rPr lang="it-IT" sz="1700" err="1">
                <a:latin typeface="Century Gothic"/>
                <a:ea typeface="+mn-lt"/>
                <a:cs typeface="+mn-lt"/>
              </a:rPr>
              <a:t>loss</a:t>
            </a:r>
            <a:r>
              <a:rPr lang="it-IT" sz="1700" dirty="0">
                <a:latin typeface="Century Gothic"/>
                <a:ea typeface="+mn-lt"/>
                <a:cs typeface="+mn-lt"/>
              </a:rPr>
              <a:t> </a:t>
            </a:r>
            <a:r>
              <a:rPr lang="it-IT" sz="1700" err="1">
                <a:latin typeface="Century Gothic"/>
                <a:ea typeface="+mn-lt"/>
                <a:cs typeface="+mn-lt"/>
              </a:rPr>
              <a:t>values</a:t>
            </a:r>
            <a:r>
              <a:rPr lang="it-IT" sz="1700" dirty="0">
                <a:latin typeface="Century Gothic"/>
                <a:ea typeface="+mn-lt"/>
                <a:cs typeface="+mn-lt"/>
              </a:rPr>
              <a:t> indicate accurate </a:t>
            </a:r>
            <a:r>
              <a:rPr lang="it-IT" sz="1700" err="1">
                <a:latin typeface="Century Gothic"/>
                <a:ea typeface="+mn-lt"/>
                <a:cs typeface="+mn-lt"/>
              </a:rPr>
              <a:t>predictions</a:t>
            </a:r>
            <a:endParaRPr lang="it-IT" sz="1700">
              <a:latin typeface="Century Gothic"/>
              <a:ea typeface="+mn-lt"/>
              <a:cs typeface="+mn-lt"/>
            </a:endParaRPr>
          </a:p>
          <a:p>
            <a:endParaRPr lang="it-IT" sz="1700" b="1" dirty="0">
              <a:solidFill>
                <a:schemeClr val="accent2">
                  <a:lumMod val="75000"/>
                </a:schemeClr>
              </a:solidFill>
              <a:latin typeface="Century Gothic"/>
              <a:ea typeface="+mn-lt"/>
              <a:cs typeface="+mn-lt"/>
            </a:endParaRPr>
          </a:p>
          <a:p>
            <a:pPr>
              <a:buFont typeface="Arial"/>
            </a:pPr>
            <a:r>
              <a:rPr lang="it-IT" sz="1700" b="1" dirty="0" err="1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Reliable</a:t>
            </a:r>
            <a:r>
              <a:rPr lang="it-IT" sz="1700" b="1" dirty="0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 </a:t>
            </a:r>
            <a:r>
              <a:rPr lang="it-IT" sz="1700" b="1" dirty="0" err="1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correlation</a:t>
            </a:r>
            <a:r>
              <a:rPr lang="it-IT" sz="1700" dirty="0">
                <a:latin typeface="Century Gothic"/>
                <a:ea typeface="+mn-lt"/>
                <a:cs typeface="+mn-lt"/>
              </a:rPr>
              <a:t>: Matthews </a:t>
            </a:r>
            <a:r>
              <a:rPr lang="it-IT" sz="1700" dirty="0" err="1">
                <a:latin typeface="Century Gothic"/>
                <a:ea typeface="+mn-lt"/>
                <a:cs typeface="+mn-lt"/>
              </a:rPr>
              <a:t>Correlation</a:t>
            </a:r>
            <a:r>
              <a:rPr lang="it-IT" sz="1700" dirty="0">
                <a:latin typeface="Century Gothic"/>
                <a:ea typeface="+mn-lt"/>
                <a:cs typeface="+mn-lt"/>
              </a:rPr>
              <a:t> </a:t>
            </a:r>
            <a:r>
              <a:rPr lang="it-IT" sz="1700" dirty="0" err="1">
                <a:latin typeface="Century Gothic"/>
                <a:ea typeface="+mn-lt"/>
                <a:cs typeface="+mn-lt"/>
              </a:rPr>
              <a:t>Coefficient</a:t>
            </a:r>
            <a:r>
              <a:rPr lang="it-IT" sz="1700" dirty="0">
                <a:latin typeface="Century Gothic"/>
                <a:ea typeface="+mn-lt"/>
                <a:cs typeface="+mn-lt"/>
              </a:rPr>
              <a:t> shows a strong </a:t>
            </a:r>
            <a:r>
              <a:rPr lang="it-IT" sz="1700" dirty="0" err="1">
                <a:latin typeface="Century Gothic"/>
                <a:ea typeface="+mn-lt"/>
                <a:cs typeface="+mn-lt"/>
              </a:rPr>
              <a:t>relationship</a:t>
            </a:r>
            <a:r>
              <a:rPr lang="it-IT" sz="1700" dirty="0">
                <a:latin typeface="Century Gothic"/>
                <a:ea typeface="+mn-lt"/>
                <a:cs typeface="+mn-lt"/>
              </a:rPr>
              <a:t> </a:t>
            </a:r>
            <a:r>
              <a:rPr lang="it-IT" sz="1700" dirty="0" err="1">
                <a:latin typeface="Century Gothic"/>
                <a:ea typeface="+mn-lt"/>
                <a:cs typeface="+mn-lt"/>
              </a:rPr>
              <a:t>between</a:t>
            </a:r>
            <a:r>
              <a:rPr lang="it-IT" sz="1700" dirty="0">
                <a:latin typeface="Century Gothic"/>
                <a:ea typeface="+mn-lt"/>
                <a:cs typeface="+mn-lt"/>
              </a:rPr>
              <a:t> </a:t>
            </a:r>
            <a:r>
              <a:rPr lang="it-IT" sz="1700" dirty="0" err="1">
                <a:latin typeface="Century Gothic"/>
                <a:ea typeface="+mn-lt"/>
                <a:cs typeface="+mn-lt"/>
              </a:rPr>
              <a:t>predictions</a:t>
            </a:r>
            <a:r>
              <a:rPr lang="it-IT" sz="1700" dirty="0">
                <a:latin typeface="Century Gothic"/>
                <a:ea typeface="+mn-lt"/>
                <a:cs typeface="+mn-lt"/>
              </a:rPr>
              <a:t> and </a:t>
            </a:r>
            <a:r>
              <a:rPr lang="it-IT" sz="1700" dirty="0" err="1">
                <a:latin typeface="Century Gothic"/>
                <a:ea typeface="+mn-lt"/>
                <a:cs typeface="+mn-lt"/>
              </a:rPr>
              <a:t>true</a:t>
            </a:r>
            <a:r>
              <a:rPr lang="it-IT" sz="1700" dirty="0">
                <a:latin typeface="Century Gothic"/>
                <a:ea typeface="+mn-lt"/>
                <a:cs typeface="+mn-lt"/>
              </a:rPr>
              <a:t> labels</a:t>
            </a:r>
          </a:p>
        </p:txBody>
      </p:sp>
    </p:spTree>
    <p:extLst>
      <p:ext uri="{BB962C8B-B14F-4D97-AF65-F5344CB8AC3E}">
        <p14:creationId xmlns:p14="http://schemas.microsoft.com/office/powerpoint/2010/main" val="81046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34E185F-3CE5-61FF-BD4D-74F51BE80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33162"/>
            <a:ext cx="3643186" cy="2295979"/>
          </a:xfrm>
        </p:spPr>
        <p:txBody>
          <a:bodyPr>
            <a:normAutofit fontScale="90000"/>
          </a:bodyPr>
          <a:lstStyle/>
          <a:p>
            <a:r>
              <a:rPr lang="it-IT" sz="3500" dirty="0">
                <a:cs typeface="Calibri Light"/>
              </a:rPr>
              <a:t>ACTUAL LABELS VS. PREDICTIONS</a:t>
            </a:r>
            <a:br>
              <a:rPr lang="it-IT" sz="3500" dirty="0">
                <a:cs typeface="Calibri Light"/>
              </a:rPr>
            </a:br>
            <a:br>
              <a:rPr lang="it-IT" sz="3500" dirty="0">
                <a:cs typeface="Calibri Light"/>
              </a:rPr>
            </a:br>
            <a:r>
              <a:rPr lang="it-IT" sz="3200" dirty="0">
                <a:ea typeface="+mj-lt"/>
                <a:cs typeface="+mj-lt"/>
              </a:rPr>
              <a:t>CONFUSION MATRIX: TRAINING AND TEST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97DAE78-2666-1E64-3495-6B851E522B62}"/>
              </a:ext>
            </a:extLst>
          </p:cNvPr>
          <p:cNvSpPr txBox="1"/>
          <p:nvPr/>
        </p:nvSpPr>
        <p:spPr>
          <a:xfrm>
            <a:off x="835269" y="3018691"/>
            <a:ext cx="31945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b="1" dirty="0">
                <a:cs typeface="Calibri"/>
              </a:rPr>
              <a:t>TRAINING</a:t>
            </a:r>
            <a:endParaRPr lang="it-IT" b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902E99D-89C0-E189-6CD6-2DC566F0E702}"/>
              </a:ext>
            </a:extLst>
          </p:cNvPr>
          <p:cNvSpPr txBox="1"/>
          <p:nvPr/>
        </p:nvSpPr>
        <p:spPr>
          <a:xfrm>
            <a:off x="6608884" y="3018691"/>
            <a:ext cx="31945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Calibri"/>
              </a:rPr>
              <a:t>TEST</a:t>
            </a:r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6CD1698-A4E4-D70B-8B10-8227C0DAAA79}"/>
              </a:ext>
            </a:extLst>
          </p:cNvPr>
          <p:cNvSpPr txBox="1"/>
          <p:nvPr/>
        </p:nvSpPr>
        <p:spPr>
          <a:xfrm>
            <a:off x="4484076" y="1128343"/>
            <a:ext cx="7348902" cy="18928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300" dirty="0">
                <a:latin typeface="Century Gothic"/>
                <a:ea typeface="+mn-lt"/>
                <a:cs typeface="+mn-lt"/>
              </a:rPr>
              <a:t>In </a:t>
            </a:r>
            <a:r>
              <a:rPr lang="it-IT" sz="1300" err="1">
                <a:latin typeface="Century Gothic"/>
                <a:ea typeface="+mn-lt"/>
                <a:cs typeface="+mn-lt"/>
              </a:rPr>
              <a:t>both</a:t>
            </a:r>
            <a:r>
              <a:rPr lang="it-IT" sz="1300" dirty="0">
                <a:latin typeface="Century Gothic"/>
                <a:ea typeface="+mn-lt"/>
                <a:cs typeface="+mn-lt"/>
              </a:rPr>
              <a:t> training and test, </a:t>
            </a:r>
            <a:r>
              <a:rPr lang="it-IT" sz="1300" err="1">
                <a:latin typeface="Century Gothic"/>
                <a:ea typeface="+mn-lt"/>
                <a:cs typeface="+mn-lt"/>
              </a:rPr>
              <a:t>considerable</a:t>
            </a:r>
            <a:r>
              <a:rPr lang="it-IT" sz="1300" dirty="0">
                <a:latin typeface="Century Gothic"/>
                <a:ea typeface="+mn-lt"/>
                <a:cs typeface="+mn-lt"/>
              </a:rPr>
              <a:t> </a:t>
            </a:r>
            <a:r>
              <a:rPr lang="it-IT" sz="1300" err="1">
                <a:latin typeface="Century Gothic"/>
                <a:ea typeface="+mn-lt"/>
                <a:cs typeface="+mn-lt"/>
              </a:rPr>
              <a:t>portion</a:t>
            </a:r>
            <a:r>
              <a:rPr lang="it-IT" sz="1300" dirty="0">
                <a:latin typeface="Century Gothic"/>
                <a:ea typeface="+mn-lt"/>
                <a:cs typeface="+mn-lt"/>
              </a:rPr>
              <a:t> of </a:t>
            </a:r>
            <a:r>
              <a:rPr lang="it-IT" sz="1300" b="1" err="1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instances</a:t>
            </a:r>
            <a:r>
              <a:rPr lang="it-IT" sz="1300" b="1" dirty="0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 </a:t>
            </a:r>
            <a:r>
              <a:rPr lang="it-IT" sz="1300" b="1" err="1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that</a:t>
            </a:r>
            <a:r>
              <a:rPr lang="it-IT" sz="1300" b="1" dirty="0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 are </a:t>
            </a:r>
            <a:r>
              <a:rPr lang="it-IT" sz="1300" b="1" err="1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actually</a:t>
            </a:r>
            <a:r>
              <a:rPr lang="it-IT" sz="1300" b="1" dirty="0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 1 are </a:t>
            </a:r>
            <a:r>
              <a:rPr lang="it-IT" sz="1300" b="1" err="1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misclassified</a:t>
            </a:r>
            <a:r>
              <a:rPr lang="it-IT" sz="1300" b="1" dirty="0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 </a:t>
            </a:r>
            <a:r>
              <a:rPr lang="it-IT" sz="1300" b="1" err="1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as</a:t>
            </a:r>
            <a:r>
              <a:rPr lang="it-IT" sz="1300" b="1" dirty="0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 0</a:t>
            </a:r>
            <a:endParaRPr lang="it-IT" sz="1300" b="1">
              <a:solidFill>
                <a:schemeClr val="accent2">
                  <a:lumMod val="75000"/>
                </a:schemeClr>
              </a:solidFill>
              <a:latin typeface="Century Gothic"/>
              <a:cs typeface="Calibri"/>
            </a:endParaRPr>
          </a:p>
          <a:p>
            <a:endParaRPr lang="it-IT" sz="1300" dirty="0">
              <a:latin typeface="Century Gothic"/>
              <a:ea typeface="+mn-lt"/>
              <a:cs typeface="+mn-lt"/>
            </a:endParaRPr>
          </a:p>
          <a:p>
            <a:r>
              <a:rPr lang="it-IT" sz="1300" dirty="0">
                <a:latin typeface="Century Gothic"/>
                <a:ea typeface="+mn-lt"/>
                <a:cs typeface="+mn-lt"/>
              </a:rPr>
              <a:t>The model </a:t>
            </a:r>
            <a:r>
              <a:rPr lang="it-IT" sz="1300" b="1" err="1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correctly</a:t>
            </a:r>
            <a:r>
              <a:rPr lang="it-IT" sz="1300" b="1" dirty="0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 </a:t>
            </a:r>
            <a:r>
              <a:rPr lang="it-IT" sz="1300" b="1" err="1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predicts</a:t>
            </a:r>
            <a:r>
              <a:rPr lang="it-IT" sz="1300" b="1" dirty="0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 </a:t>
            </a:r>
            <a:r>
              <a:rPr lang="it-IT" sz="1300" b="1" err="1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instances</a:t>
            </a:r>
            <a:r>
              <a:rPr lang="it-IT" sz="1300" b="1" dirty="0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 </a:t>
            </a:r>
            <a:r>
              <a:rPr lang="it-IT" sz="1300" b="1" err="1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labeled</a:t>
            </a:r>
            <a:r>
              <a:rPr lang="it-IT" sz="1300" b="1" dirty="0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 </a:t>
            </a:r>
            <a:r>
              <a:rPr lang="it-IT" sz="1300" b="1" err="1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as</a:t>
            </a:r>
            <a:r>
              <a:rPr lang="it-IT" sz="1300" b="1" dirty="0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 1</a:t>
            </a:r>
            <a:r>
              <a:rPr lang="it-IT" sz="1300" dirty="0">
                <a:latin typeface="Century Gothic"/>
                <a:ea typeface="+mn-lt"/>
                <a:cs typeface="+mn-lt"/>
              </a:rPr>
              <a:t> for the </a:t>
            </a:r>
            <a:r>
              <a:rPr lang="it-IT" sz="1300" err="1">
                <a:latin typeface="Century Gothic"/>
                <a:ea typeface="+mn-lt"/>
                <a:cs typeface="+mn-lt"/>
              </a:rPr>
              <a:t>majority</a:t>
            </a:r>
            <a:r>
              <a:rPr lang="it-IT" sz="1300" dirty="0">
                <a:latin typeface="Century Gothic"/>
                <a:ea typeface="+mn-lt"/>
                <a:cs typeface="+mn-lt"/>
              </a:rPr>
              <a:t> of </a:t>
            </a:r>
            <a:r>
              <a:rPr lang="it-IT" sz="1300" err="1">
                <a:latin typeface="Century Gothic"/>
                <a:ea typeface="+mn-lt"/>
                <a:cs typeface="+mn-lt"/>
              </a:rPr>
              <a:t>cases</a:t>
            </a:r>
            <a:endParaRPr lang="it-IT" sz="1300">
              <a:latin typeface="Century Gothic"/>
              <a:ea typeface="+mn-lt"/>
              <a:cs typeface="+mn-lt"/>
            </a:endParaRPr>
          </a:p>
          <a:p>
            <a:endParaRPr lang="it-IT" sz="1300" dirty="0">
              <a:latin typeface="Century Gothic"/>
              <a:cs typeface="Calibri"/>
            </a:endParaRPr>
          </a:p>
          <a:p>
            <a:r>
              <a:rPr lang="it-IT" sz="1300" dirty="0">
                <a:latin typeface="Century Gothic"/>
                <a:cs typeface="Calibri"/>
              </a:rPr>
              <a:t>Overall, </a:t>
            </a:r>
            <a:r>
              <a:rPr lang="it-IT" sz="1300" dirty="0">
                <a:latin typeface="Century Gothic"/>
                <a:ea typeface="+mn-lt"/>
                <a:cs typeface="+mn-lt"/>
              </a:rPr>
              <a:t>the model </a:t>
            </a:r>
            <a:r>
              <a:rPr lang="it-IT" sz="1300" err="1">
                <a:latin typeface="Century Gothic"/>
                <a:ea typeface="+mn-lt"/>
                <a:cs typeface="+mn-lt"/>
              </a:rPr>
              <a:t>seems</a:t>
            </a:r>
            <a:r>
              <a:rPr lang="it-IT" sz="1300" dirty="0">
                <a:latin typeface="Century Gothic"/>
                <a:ea typeface="+mn-lt"/>
                <a:cs typeface="+mn-lt"/>
              </a:rPr>
              <a:t> to </a:t>
            </a:r>
            <a:r>
              <a:rPr lang="it-IT" sz="1300" err="1">
                <a:latin typeface="Century Gothic"/>
                <a:ea typeface="+mn-lt"/>
                <a:cs typeface="+mn-lt"/>
              </a:rPr>
              <a:t>have</a:t>
            </a:r>
            <a:r>
              <a:rPr lang="it-IT" sz="1300" dirty="0">
                <a:latin typeface="Century Gothic"/>
                <a:ea typeface="+mn-lt"/>
                <a:cs typeface="+mn-lt"/>
              </a:rPr>
              <a:t> a </a:t>
            </a:r>
            <a:r>
              <a:rPr lang="it-IT" sz="1300" b="1" err="1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higher</a:t>
            </a:r>
            <a:r>
              <a:rPr lang="it-IT" sz="1300" b="1" dirty="0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 </a:t>
            </a:r>
            <a:r>
              <a:rPr lang="it-IT" sz="1300" b="1" err="1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accuracy</a:t>
            </a:r>
            <a:r>
              <a:rPr lang="it-IT" sz="1300" b="1" dirty="0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 in </a:t>
            </a:r>
            <a:r>
              <a:rPr lang="it-IT" sz="1300" b="1" err="1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predicting</a:t>
            </a:r>
            <a:r>
              <a:rPr lang="it-IT" sz="1300" b="1" dirty="0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 </a:t>
            </a:r>
            <a:r>
              <a:rPr lang="it-IT" sz="1300" b="1" err="1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instances</a:t>
            </a:r>
            <a:r>
              <a:rPr lang="it-IT" sz="1300" b="1" dirty="0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 </a:t>
            </a:r>
            <a:r>
              <a:rPr lang="it-IT" sz="1300" b="1" err="1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labeled</a:t>
            </a:r>
            <a:r>
              <a:rPr lang="it-IT" sz="1300" b="1" dirty="0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 </a:t>
            </a:r>
            <a:r>
              <a:rPr lang="it-IT" sz="1300" b="1" err="1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as</a:t>
            </a:r>
            <a:r>
              <a:rPr lang="it-IT" sz="1300" b="1" dirty="0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 0 </a:t>
            </a:r>
            <a:r>
              <a:rPr lang="it-IT" sz="1300" b="1" err="1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compared</a:t>
            </a:r>
            <a:r>
              <a:rPr lang="it-IT" sz="1300" b="1" dirty="0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 to </a:t>
            </a:r>
            <a:r>
              <a:rPr lang="it-IT" sz="1300" b="1" err="1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instances</a:t>
            </a:r>
            <a:r>
              <a:rPr lang="it-IT" sz="1300" b="1" dirty="0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 </a:t>
            </a:r>
            <a:r>
              <a:rPr lang="it-IT" sz="1300" b="1" err="1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labeled</a:t>
            </a:r>
            <a:r>
              <a:rPr lang="it-IT" sz="1300" b="1" dirty="0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 </a:t>
            </a:r>
            <a:r>
              <a:rPr lang="it-IT" sz="1300" b="1" err="1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as</a:t>
            </a:r>
            <a:r>
              <a:rPr lang="it-IT" sz="1300" b="1" dirty="0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 1</a:t>
            </a:r>
          </a:p>
          <a:p>
            <a:endParaRPr lang="it-IT" sz="1300" b="1" dirty="0">
              <a:solidFill>
                <a:schemeClr val="accent2">
                  <a:lumMod val="75000"/>
                </a:schemeClr>
              </a:solidFill>
              <a:latin typeface="Century Gothic"/>
              <a:ea typeface="+mn-lt"/>
              <a:cs typeface="+mn-lt"/>
            </a:endParaRPr>
          </a:p>
          <a:p>
            <a:r>
              <a:rPr lang="it-IT" sz="1300" dirty="0">
                <a:latin typeface="Century Gothic"/>
                <a:ea typeface="+mn-lt"/>
                <a:cs typeface="+mn-lt"/>
              </a:rPr>
              <a:t>The </a:t>
            </a:r>
            <a:r>
              <a:rPr lang="it-IT" sz="1300" err="1">
                <a:latin typeface="Century Gothic"/>
                <a:ea typeface="+mn-lt"/>
                <a:cs typeface="+mn-lt"/>
              </a:rPr>
              <a:t>final</a:t>
            </a:r>
            <a:r>
              <a:rPr lang="it-IT" sz="1300" dirty="0">
                <a:latin typeface="Century Gothic"/>
                <a:ea typeface="+mn-lt"/>
                <a:cs typeface="+mn-lt"/>
              </a:rPr>
              <a:t> </a:t>
            </a:r>
            <a:r>
              <a:rPr lang="it-IT" sz="1300" err="1">
                <a:latin typeface="Century Gothic"/>
                <a:ea typeface="+mn-lt"/>
                <a:cs typeface="+mn-lt"/>
              </a:rPr>
              <a:t>prediction</a:t>
            </a:r>
            <a:r>
              <a:rPr lang="it-IT" sz="1300" dirty="0">
                <a:latin typeface="Century Gothic"/>
                <a:ea typeface="+mn-lt"/>
                <a:cs typeface="+mn-lt"/>
              </a:rPr>
              <a:t> </a:t>
            </a:r>
            <a:r>
              <a:rPr lang="it-IT" sz="1300" err="1">
                <a:latin typeface="Century Gothic"/>
                <a:ea typeface="+mn-lt"/>
                <a:cs typeface="+mn-lt"/>
              </a:rPr>
              <a:t>accuracy</a:t>
            </a:r>
            <a:r>
              <a:rPr lang="it-IT" sz="1300" dirty="0">
                <a:latin typeface="Century Gothic"/>
                <a:ea typeface="+mn-lt"/>
                <a:cs typeface="+mn-lt"/>
              </a:rPr>
              <a:t> </a:t>
            </a:r>
            <a:r>
              <a:rPr lang="it-IT" sz="1300" err="1">
                <a:latin typeface="Century Gothic"/>
                <a:ea typeface="+mn-lt"/>
                <a:cs typeface="+mn-lt"/>
              </a:rPr>
              <a:t>is</a:t>
            </a:r>
            <a:r>
              <a:rPr lang="it-IT" sz="1300" dirty="0">
                <a:latin typeface="Century Gothic"/>
                <a:ea typeface="+mn-lt"/>
                <a:cs typeface="+mn-lt"/>
              </a:rPr>
              <a:t> </a:t>
            </a:r>
            <a:r>
              <a:rPr lang="it-IT" sz="1300" b="1" dirty="0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92% </a:t>
            </a:r>
            <a:endParaRPr lang="it-IT" sz="1300">
              <a:solidFill>
                <a:schemeClr val="accent2">
                  <a:lumMod val="75000"/>
                </a:schemeClr>
              </a:solidFill>
              <a:latin typeface="Century Gothic"/>
              <a:cs typeface="Calibri" panose="020F0502020204030204"/>
            </a:endParaRPr>
          </a:p>
        </p:txBody>
      </p:sp>
      <p:pic>
        <p:nvPicPr>
          <p:cNvPr id="3" name="Immagine 3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30E56147-514C-9EC6-D523-ACA221673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93" y="3359907"/>
            <a:ext cx="5527430" cy="3147754"/>
          </a:xfrm>
          <a:prstGeom prst="rect">
            <a:avLst/>
          </a:prstGeom>
        </p:spPr>
      </p:pic>
      <p:pic>
        <p:nvPicPr>
          <p:cNvPr id="6" name="Immagine 10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C6B5D1E9-80AD-4649-F07C-CB94C90DA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7440" y="3378933"/>
            <a:ext cx="5433699" cy="3142395"/>
          </a:xfrm>
        </p:spPr>
      </p:pic>
      <p:pic>
        <p:nvPicPr>
          <p:cNvPr id="11" name="Immagine 12">
            <a:extLst>
              <a:ext uri="{FF2B5EF4-FFF2-40B4-BE49-F238E27FC236}">
                <a16:creationId xmlns:a16="http://schemas.microsoft.com/office/drawing/2014/main" id="{2C0815D3-2D69-D427-4196-B645AAFA5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4077" y="531201"/>
            <a:ext cx="2344616" cy="56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48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BDD678E-6E33-4895-0F9A-00118116E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it-IT" sz="4000" dirty="0">
                <a:latin typeface="Century Gothic"/>
                <a:ea typeface="Verdana"/>
                <a:cs typeface="Calibri Light"/>
              </a:rPr>
              <a:t>AGGREGATE FEATURE IMPORTANCE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A278C81-3D6A-F2D9-A239-9457D5C47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459907"/>
            <a:ext cx="10175630" cy="76790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Century Gothic"/>
                <a:ea typeface="Verdana"/>
                <a:cs typeface="Calibri"/>
              </a:rPr>
              <a:t>According to the model,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entury Gothic"/>
                <a:ea typeface="Verdana"/>
                <a:cs typeface="Calibri"/>
              </a:rPr>
              <a:t>Sex </a:t>
            </a:r>
            <a:r>
              <a:rPr lang="en-US" sz="2000" dirty="0">
                <a:latin typeface="Century Gothic"/>
                <a:ea typeface="Verdana"/>
                <a:cs typeface="Calibri"/>
              </a:rPr>
              <a:t>is the most impactful feature in terms of who survived,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entury Gothic"/>
                <a:ea typeface="Verdana"/>
                <a:cs typeface="Calibri"/>
              </a:rPr>
              <a:t>around twice as significant</a:t>
            </a:r>
            <a:r>
              <a:rPr lang="en-US" sz="2000" dirty="0">
                <a:latin typeface="Century Gothic"/>
                <a:ea typeface="Verdana"/>
                <a:cs typeface="Calibri"/>
              </a:rPr>
              <a:t> as the second most impactful, </a:t>
            </a:r>
            <a:r>
              <a:rPr lang="en-US" sz="2000" dirty="0" err="1">
                <a:latin typeface="Century Gothic"/>
                <a:ea typeface="Verdana"/>
                <a:cs typeface="Calibri"/>
              </a:rPr>
              <a:t>Pclass</a:t>
            </a:r>
            <a:endParaRPr lang="en-US" sz="2000" dirty="0">
              <a:latin typeface="Century Gothic"/>
              <a:ea typeface="Verdana"/>
              <a:cs typeface="Calibri"/>
            </a:endParaRPr>
          </a:p>
        </p:txBody>
      </p:sp>
      <p:pic>
        <p:nvPicPr>
          <p:cNvPr id="4" name="Immagine 6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52179658-0D14-A63B-2123-C8B2030DD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939" y="2408103"/>
            <a:ext cx="6479931" cy="396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11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4" descr="Immagine che contiene aria aperta, dispositivo, propulsore, nero&#10;&#10;Descrizione generata automaticamente">
            <a:extLst>
              <a:ext uri="{FF2B5EF4-FFF2-40B4-BE49-F238E27FC236}">
                <a16:creationId xmlns:a16="http://schemas.microsoft.com/office/drawing/2014/main" id="{7E2391F8-665F-3DE5-8CC6-180E555E2B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99" r="1019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1E3EA62-418E-9FFD-3DA1-C7294651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b="1" dirty="0">
                <a:latin typeface="Century Gothic"/>
                <a:ea typeface="+mj-lt"/>
                <a:cs typeface="+mj-lt"/>
              </a:rPr>
              <a:t>COMPARISON BETWEEN THE MODELS EMPLOYED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091F03-314B-253C-9373-5743E38BF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entury Gothic"/>
                <a:cs typeface="Calibri"/>
              </a:rPr>
              <a:t>Spark</a:t>
            </a:r>
          </a:p>
          <a:p>
            <a:r>
              <a:rPr lang="en-US" sz="2000" dirty="0">
                <a:solidFill>
                  <a:schemeClr val="tx1"/>
                </a:solidFill>
                <a:latin typeface="Century Gothic"/>
                <a:cs typeface="Calibri"/>
              </a:rPr>
              <a:t>Azure – Auto ML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47578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BDD678E-6E33-4895-0F9A-00118116E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it-IT" sz="4000" dirty="0">
                <a:latin typeface="Century Gothic"/>
                <a:ea typeface="Verdana"/>
                <a:cs typeface="Calibri Light"/>
              </a:rPr>
              <a:t>SPARK MODEL VS. AZURE – AUTO ML MODEL</a:t>
            </a:r>
            <a:endParaRPr lang="it-IT" dirty="0"/>
          </a:p>
        </p:txBody>
      </p:sp>
      <p:pic>
        <p:nvPicPr>
          <p:cNvPr id="3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CCACB6D-0A34-27D0-5A5F-2ECB720D1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58" y="1593240"/>
            <a:ext cx="10495084" cy="297546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6866E8D-AB2F-5286-25CF-31D2AE7F4229}"/>
              </a:ext>
            </a:extLst>
          </p:cNvPr>
          <p:cNvSpPr txBox="1"/>
          <p:nvPr/>
        </p:nvSpPr>
        <p:spPr>
          <a:xfrm>
            <a:off x="3788018" y="1223596"/>
            <a:ext cx="46159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>
                <a:latin typeface="Century Gothic"/>
                <a:cs typeface="Calibri"/>
              </a:rPr>
              <a:t>CONFUSION MATRICES (NORMALIZED)</a:t>
            </a:r>
            <a:endParaRPr lang="it-IT" dirty="0">
              <a:latin typeface="Century Gothic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D71648D-CF5A-9304-0296-862AB5A081A2}"/>
              </a:ext>
            </a:extLst>
          </p:cNvPr>
          <p:cNvSpPr txBox="1"/>
          <p:nvPr/>
        </p:nvSpPr>
        <p:spPr>
          <a:xfrm>
            <a:off x="732693" y="4674579"/>
            <a:ext cx="10726613" cy="22395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400" dirty="0">
                <a:latin typeface="Century Gothic"/>
                <a:ea typeface="+mn-lt"/>
                <a:cs typeface="+mn-lt"/>
              </a:rPr>
              <a:t>The Azure – Auto ML model has </a:t>
            </a: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higher numbers (normalized) across all metrics</a:t>
            </a:r>
            <a:r>
              <a:rPr lang="en-US" sz="1400" dirty="0">
                <a:latin typeface="Century Gothic"/>
                <a:ea typeface="+mn-lt"/>
                <a:cs typeface="+mn-lt"/>
              </a:rPr>
              <a:t>; while it performs better than Spark's model on the positives, </a:t>
            </a: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it also performs worse on the negatives</a:t>
            </a:r>
            <a:endParaRPr lang="en-US" sz="1400">
              <a:solidFill>
                <a:schemeClr val="accent2">
                  <a:lumMod val="75000"/>
                </a:schemeClr>
              </a:solidFill>
              <a:latin typeface="Century Gothic"/>
              <a:ea typeface="+mn-lt"/>
              <a:cs typeface="+mn-lt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1400" dirty="0">
              <a:solidFill>
                <a:srgbClr val="C55A11"/>
              </a:solidFill>
              <a:latin typeface="Century Gothic"/>
              <a:ea typeface="+mn-lt"/>
              <a:cs typeface="+mn-lt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400" dirty="0">
                <a:latin typeface="Century Gothic"/>
                <a:ea typeface="+mn-lt"/>
                <a:cs typeface="+mn-lt"/>
              </a:rPr>
              <a:t>Moreover, both models project similar AUC values, around </a:t>
            </a: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0.85 (training) and 0.89 (test)</a:t>
            </a:r>
            <a:r>
              <a:rPr lang="en-US" sz="1400" dirty="0">
                <a:latin typeface="Century Gothic"/>
                <a:ea typeface="+mn-lt"/>
                <a:cs typeface="+mn-lt"/>
              </a:rPr>
              <a:t>, which indicate good discrimination ability from sides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1400" dirty="0">
              <a:latin typeface="Century Gothic"/>
              <a:ea typeface="+mn-lt"/>
              <a:cs typeface="+mn-lt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400" dirty="0">
                <a:latin typeface="Century Gothic"/>
                <a:ea typeface="+mn-lt"/>
                <a:cs typeface="+mn-lt"/>
              </a:rPr>
              <a:t>Overall, the </a:t>
            </a: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Spark model has a higher accuracy of approx. 93%</a:t>
            </a:r>
            <a:r>
              <a:rPr lang="en-US" sz="1400" dirty="0">
                <a:latin typeface="Century Gothic"/>
                <a:ea typeface="+mn-lt"/>
                <a:cs typeface="+mn-lt"/>
              </a:rPr>
              <a:t> vs. Azure – Auto ML's accuracy of approx. 92%</a:t>
            </a:r>
          </a:p>
          <a:p>
            <a:pPr algn="l"/>
            <a:endParaRPr lang="it-IT" dirty="0">
              <a:latin typeface="Century Gothic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7573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7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9">
            <a:extLst>
              <a:ext uri="{FF2B5EF4-FFF2-40B4-BE49-F238E27FC236}">
                <a16:creationId xmlns:a16="http://schemas.microsoft.com/office/drawing/2014/main" id="{C6D54F7E-825A-4BBA-815F-35CCA8B9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 descr="Immagine che contiene aria aperta, cielo, fabbrica, bianco&#10;&#10;Descrizione generata automaticamente">
            <a:extLst>
              <a:ext uri="{FF2B5EF4-FFF2-40B4-BE49-F238E27FC236}">
                <a16:creationId xmlns:a16="http://schemas.microsoft.com/office/drawing/2014/main" id="{25E21E04-C3BE-DDF7-B93E-BD04637111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9" r="1" b="1"/>
          <a:stretch/>
        </p:blipFill>
        <p:spPr>
          <a:xfrm>
            <a:off x="20" y="1"/>
            <a:ext cx="12191980" cy="6857999"/>
          </a:xfrm>
          <a:custGeom>
            <a:avLst/>
            <a:gdLst/>
            <a:ahLst/>
            <a:cxnLst/>
            <a:rect l="l" t="t" r="r" b="b"/>
            <a:pathLst>
              <a:path w="12191999" h="6842601">
                <a:moveTo>
                  <a:pt x="0" y="0"/>
                </a:moveTo>
                <a:lnTo>
                  <a:pt x="12191999" y="0"/>
                </a:lnTo>
                <a:lnTo>
                  <a:pt x="12191999" y="6842601"/>
                </a:lnTo>
                <a:lnTo>
                  <a:pt x="10316981" y="6842601"/>
                </a:lnTo>
                <a:cubicBezTo>
                  <a:pt x="10312796" y="6835189"/>
                  <a:pt x="10163183" y="6730124"/>
                  <a:pt x="10158998" y="6722712"/>
                </a:cubicBezTo>
                <a:cubicBezTo>
                  <a:pt x="10120278" y="6678190"/>
                  <a:pt x="10156462" y="6716223"/>
                  <a:pt x="10090349" y="6671420"/>
                </a:cubicBezTo>
                <a:cubicBezTo>
                  <a:pt x="10043032" y="6655694"/>
                  <a:pt x="9995855" y="6551879"/>
                  <a:pt x="9955425" y="6498018"/>
                </a:cubicBezTo>
                <a:cubicBezTo>
                  <a:pt x="9939618" y="6480021"/>
                  <a:pt x="9915110" y="6461677"/>
                  <a:pt x="9891265" y="6454528"/>
                </a:cubicBezTo>
                <a:cubicBezTo>
                  <a:pt x="9868239" y="6464957"/>
                  <a:pt x="9865423" y="6431640"/>
                  <a:pt x="9848227" y="6426063"/>
                </a:cubicBezTo>
                <a:cubicBezTo>
                  <a:pt x="9838059" y="6433162"/>
                  <a:pt x="9815047" y="6410348"/>
                  <a:pt x="9812354" y="6399604"/>
                </a:cubicBezTo>
                <a:cubicBezTo>
                  <a:pt x="9825285" y="6377997"/>
                  <a:pt x="9725923" y="6372757"/>
                  <a:pt x="9725915" y="6356381"/>
                </a:cubicBezTo>
                <a:cubicBezTo>
                  <a:pt x="9696279" y="6348066"/>
                  <a:pt x="9591199" y="6354143"/>
                  <a:pt x="9575033" y="6325258"/>
                </a:cubicBezTo>
                <a:cubicBezTo>
                  <a:pt x="9516434" y="6303128"/>
                  <a:pt x="9441613" y="6276805"/>
                  <a:pt x="9415626" y="6271777"/>
                </a:cubicBezTo>
                <a:cubicBezTo>
                  <a:pt x="9378293" y="6313495"/>
                  <a:pt x="9281935" y="6171365"/>
                  <a:pt x="9171493" y="6150430"/>
                </a:cubicBezTo>
                <a:cubicBezTo>
                  <a:pt x="9155426" y="6152396"/>
                  <a:pt x="9147439" y="6151015"/>
                  <a:pt x="9146018" y="6139864"/>
                </a:cubicBezTo>
                <a:cubicBezTo>
                  <a:pt x="9112029" y="6132441"/>
                  <a:pt x="9087339" y="6101138"/>
                  <a:pt x="9059635" y="6109957"/>
                </a:cubicBezTo>
                <a:cubicBezTo>
                  <a:pt x="9024424" y="6092144"/>
                  <a:pt x="9043048" y="6078417"/>
                  <a:pt x="9010911" y="6064789"/>
                </a:cubicBezTo>
                <a:lnTo>
                  <a:pt x="8866811" y="6028191"/>
                </a:lnTo>
                <a:cubicBezTo>
                  <a:pt x="8846465" y="6021172"/>
                  <a:pt x="8825221" y="6000527"/>
                  <a:pt x="8804584" y="5994237"/>
                </a:cubicBezTo>
                <a:lnTo>
                  <a:pt x="8783071" y="5990448"/>
                </a:lnTo>
                <a:lnTo>
                  <a:pt x="8770456" y="5978060"/>
                </a:lnTo>
                <a:cubicBezTo>
                  <a:pt x="8764772" y="5975259"/>
                  <a:pt x="8757695" y="5974720"/>
                  <a:pt x="8748297" y="5978070"/>
                </a:cubicBezTo>
                <a:cubicBezTo>
                  <a:pt x="8730344" y="5973495"/>
                  <a:pt x="8679808" y="5955894"/>
                  <a:pt x="8662742" y="5950603"/>
                </a:cubicBezTo>
                <a:lnTo>
                  <a:pt x="8645902" y="5946326"/>
                </a:lnTo>
                <a:lnTo>
                  <a:pt x="8638176" y="5938358"/>
                </a:lnTo>
                <a:cubicBezTo>
                  <a:pt x="8625897" y="5932642"/>
                  <a:pt x="8594811" y="5922073"/>
                  <a:pt x="8572224" y="5912032"/>
                </a:cubicBezTo>
                <a:cubicBezTo>
                  <a:pt x="8553809" y="5897782"/>
                  <a:pt x="8529845" y="5886100"/>
                  <a:pt x="8502655" y="5878114"/>
                </a:cubicBezTo>
                <a:cubicBezTo>
                  <a:pt x="8496990" y="5883034"/>
                  <a:pt x="8489611" y="5872566"/>
                  <a:pt x="8485159" y="5869819"/>
                </a:cubicBezTo>
                <a:cubicBezTo>
                  <a:pt x="8483457" y="5873482"/>
                  <a:pt x="8471232" y="5872664"/>
                  <a:pt x="8468539" y="5868711"/>
                </a:cubicBezTo>
                <a:cubicBezTo>
                  <a:pt x="8389167" y="5836352"/>
                  <a:pt x="8421742" y="5881497"/>
                  <a:pt x="8379810" y="5849376"/>
                </a:cubicBezTo>
                <a:cubicBezTo>
                  <a:pt x="8371729" y="5846373"/>
                  <a:pt x="8364483" y="5846766"/>
                  <a:pt x="8357758" y="5848601"/>
                </a:cubicBezTo>
                <a:lnTo>
                  <a:pt x="8315264" y="5836192"/>
                </a:lnTo>
                <a:cubicBezTo>
                  <a:pt x="8299077" y="5829531"/>
                  <a:pt x="8281671" y="5824011"/>
                  <a:pt x="8263455" y="5819793"/>
                </a:cubicBezTo>
                <a:cubicBezTo>
                  <a:pt x="8257386" y="5826849"/>
                  <a:pt x="8245582" y="5813448"/>
                  <a:pt x="8239287" y="5810141"/>
                </a:cubicBezTo>
                <a:cubicBezTo>
                  <a:pt x="8237965" y="5815186"/>
                  <a:pt x="8222226" y="5815108"/>
                  <a:pt x="8217888" y="5810039"/>
                </a:cubicBezTo>
                <a:cubicBezTo>
                  <a:pt x="8109447" y="5773303"/>
                  <a:pt x="8161302" y="5831037"/>
                  <a:pt x="8100547" y="5791517"/>
                </a:cubicBezTo>
                <a:cubicBezTo>
                  <a:pt x="8089574" y="5788167"/>
                  <a:pt x="8080448" y="5789295"/>
                  <a:pt x="8072316" y="5792309"/>
                </a:cubicBezTo>
                <a:lnTo>
                  <a:pt x="8056967" y="5800648"/>
                </a:lnTo>
                <a:lnTo>
                  <a:pt x="8047885" y="5795270"/>
                </a:lnTo>
                <a:cubicBezTo>
                  <a:pt x="8010204" y="5788738"/>
                  <a:pt x="7996426" y="5797608"/>
                  <a:pt x="7977128" y="5783189"/>
                </a:cubicBezTo>
                <a:cubicBezTo>
                  <a:pt x="7943466" y="5775577"/>
                  <a:pt x="7904823" y="5770953"/>
                  <a:pt x="7874392" y="5763715"/>
                </a:cubicBezTo>
                <a:cubicBezTo>
                  <a:pt x="7860337" y="5743777"/>
                  <a:pt x="7817541" y="5748989"/>
                  <a:pt x="7794543" y="5739759"/>
                </a:cubicBezTo>
                <a:cubicBezTo>
                  <a:pt x="7784688" y="5731467"/>
                  <a:pt x="7776709" y="5729004"/>
                  <a:pt x="7763762" y="5734031"/>
                </a:cubicBezTo>
                <a:cubicBezTo>
                  <a:pt x="7718781" y="5694154"/>
                  <a:pt x="7732231" y="5727368"/>
                  <a:pt x="7685889" y="5707234"/>
                </a:cubicBezTo>
                <a:cubicBezTo>
                  <a:pt x="7646521" y="5687607"/>
                  <a:pt x="7600389" y="5671470"/>
                  <a:pt x="7566744" y="5634586"/>
                </a:cubicBezTo>
                <a:cubicBezTo>
                  <a:pt x="7561306" y="5624813"/>
                  <a:pt x="7543589" y="5618525"/>
                  <a:pt x="7527170" y="5620542"/>
                </a:cubicBezTo>
                <a:cubicBezTo>
                  <a:pt x="7524343" y="5620889"/>
                  <a:pt x="7521664" y="5621475"/>
                  <a:pt x="7519214" y="5622280"/>
                </a:cubicBezTo>
                <a:cubicBezTo>
                  <a:pt x="7500062" y="5596964"/>
                  <a:pt x="7480476" y="5604337"/>
                  <a:pt x="7473157" y="5588143"/>
                </a:cubicBezTo>
                <a:cubicBezTo>
                  <a:pt x="7433415" y="5574859"/>
                  <a:pt x="7395118" y="5582388"/>
                  <a:pt x="7388000" y="5568063"/>
                </a:cubicBezTo>
                <a:cubicBezTo>
                  <a:pt x="7366403" y="5564920"/>
                  <a:pt x="7332262" y="5573848"/>
                  <a:pt x="7320876" y="5557698"/>
                </a:cubicBezTo>
                <a:cubicBezTo>
                  <a:pt x="7314891" y="5568111"/>
                  <a:pt x="7299319" y="5544964"/>
                  <a:pt x="7284480" y="5549820"/>
                </a:cubicBezTo>
                <a:cubicBezTo>
                  <a:pt x="7273570" y="5554430"/>
                  <a:pt x="7266301" y="5548483"/>
                  <a:pt x="7256619" y="5546379"/>
                </a:cubicBezTo>
                <a:cubicBezTo>
                  <a:pt x="7242503" y="5549088"/>
                  <a:pt x="7202543" y="5533379"/>
                  <a:pt x="7193112" y="5525289"/>
                </a:cubicBezTo>
                <a:cubicBezTo>
                  <a:pt x="7172259" y="5499151"/>
                  <a:pt x="7108617" y="5505485"/>
                  <a:pt x="7090943" y="5485177"/>
                </a:cubicBezTo>
                <a:cubicBezTo>
                  <a:pt x="7083637" y="5481419"/>
                  <a:pt x="7076140" y="5479148"/>
                  <a:pt x="7068566" y="5477809"/>
                </a:cubicBezTo>
                <a:lnTo>
                  <a:pt x="7023035" y="5476595"/>
                </a:lnTo>
                <a:lnTo>
                  <a:pt x="7001197" y="5476163"/>
                </a:lnTo>
                <a:cubicBezTo>
                  <a:pt x="7016126" y="5454256"/>
                  <a:pt x="6943549" y="5466815"/>
                  <a:pt x="6967472" y="5451057"/>
                </a:cubicBezTo>
                <a:cubicBezTo>
                  <a:pt x="6931240" y="5443544"/>
                  <a:pt x="6920843" y="5429649"/>
                  <a:pt x="6883334" y="5418880"/>
                </a:cubicBezTo>
                <a:lnTo>
                  <a:pt x="6742417" y="5386446"/>
                </a:lnTo>
                <a:cubicBezTo>
                  <a:pt x="6690532" y="5366095"/>
                  <a:pt x="6665174" y="5364632"/>
                  <a:pt x="6618315" y="5353085"/>
                </a:cubicBezTo>
                <a:cubicBezTo>
                  <a:pt x="6581698" y="5304210"/>
                  <a:pt x="6547395" y="5315779"/>
                  <a:pt x="6521050" y="5283194"/>
                </a:cubicBezTo>
                <a:cubicBezTo>
                  <a:pt x="6469114" y="5268862"/>
                  <a:pt x="6472597" y="5253957"/>
                  <a:pt x="6414460" y="5253832"/>
                </a:cubicBezTo>
                <a:lnTo>
                  <a:pt x="6362535" y="5220502"/>
                </a:lnTo>
                <a:cubicBezTo>
                  <a:pt x="6350866" y="5213881"/>
                  <a:pt x="6347641" y="5215777"/>
                  <a:pt x="6344443" y="5214103"/>
                </a:cubicBezTo>
                <a:lnTo>
                  <a:pt x="6343344" y="5210454"/>
                </a:lnTo>
                <a:lnTo>
                  <a:pt x="6333344" y="5205307"/>
                </a:lnTo>
                <a:lnTo>
                  <a:pt x="6315602" y="5193288"/>
                </a:lnTo>
                <a:lnTo>
                  <a:pt x="6310442" y="5192802"/>
                </a:lnTo>
                <a:lnTo>
                  <a:pt x="6280815" y="5177420"/>
                </a:lnTo>
                <a:lnTo>
                  <a:pt x="6279533" y="5178045"/>
                </a:lnTo>
                <a:cubicBezTo>
                  <a:pt x="6275980" y="5179097"/>
                  <a:pt x="6272084" y="5179212"/>
                  <a:pt x="6267362" y="5177370"/>
                </a:cubicBezTo>
                <a:cubicBezTo>
                  <a:pt x="6261796" y="5192470"/>
                  <a:pt x="6259530" y="5180933"/>
                  <a:pt x="6246095" y="5174167"/>
                </a:cubicBezTo>
                <a:lnTo>
                  <a:pt x="6155252" y="5161201"/>
                </a:lnTo>
                <a:lnTo>
                  <a:pt x="6148525" y="5158442"/>
                </a:lnTo>
                <a:lnTo>
                  <a:pt x="6148187" y="5158573"/>
                </a:lnTo>
                <a:cubicBezTo>
                  <a:pt x="6146292" y="5158370"/>
                  <a:pt x="6143916" y="5157611"/>
                  <a:pt x="6140686" y="5156032"/>
                </a:cubicBezTo>
                <a:lnTo>
                  <a:pt x="6136260" y="5153413"/>
                </a:lnTo>
                <a:lnTo>
                  <a:pt x="6123208" y="5148061"/>
                </a:lnTo>
                <a:lnTo>
                  <a:pt x="6117367" y="5147451"/>
                </a:lnTo>
                <a:lnTo>
                  <a:pt x="5957305" y="5146062"/>
                </a:lnTo>
                <a:cubicBezTo>
                  <a:pt x="5920540" y="5140405"/>
                  <a:pt x="5887096" y="5142015"/>
                  <a:pt x="5857259" y="5132052"/>
                </a:cubicBezTo>
                <a:cubicBezTo>
                  <a:pt x="5843335" y="5135303"/>
                  <a:pt x="5830921" y="5135493"/>
                  <a:pt x="5821375" y="5125606"/>
                </a:cubicBezTo>
                <a:cubicBezTo>
                  <a:pt x="5786501" y="5122615"/>
                  <a:pt x="5775399" y="5132648"/>
                  <a:pt x="5755916" y="5120171"/>
                </a:cubicBezTo>
                <a:cubicBezTo>
                  <a:pt x="5732132" y="5135438"/>
                  <a:pt x="5732735" y="5128211"/>
                  <a:pt x="5725007" y="5121437"/>
                </a:cubicBezTo>
                <a:lnTo>
                  <a:pt x="5723810" y="5120848"/>
                </a:lnTo>
                <a:lnTo>
                  <a:pt x="5720531" y="5123048"/>
                </a:lnTo>
                <a:lnTo>
                  <a:pt x="5714794" y="5123371"/>
                </a:lnTo>
                <a:lnTo>
                  <a:pt x="5700141" y="5120131"/>
                </a:lnTo>
                <a:lnTo>
                  <a:pt x="5694799" y="5118234"/>
                </a:lnTo>
                <a:cubicBezTo>
                  <a:pt x="5691058" y="5117179"/>
                  <a:pt x="5688491" y="5116804"/>
                  <a:pt x="5686627" y="5116903"/>
                </a:cubicBezTo>
                <a:lnTo>
                  <a:pt x="5686371" y="5117086"/>
                </a:lnTo>
                <a:lnTo>
                  <a:pt x="5678818" y="5115416"/>
                </a:lnTo>
                <a:cubicBezTo>
                  <a:pt x="5666199" y="5112102"/>
                  <a:pt x="5654035" y="5108410"/>
                  <a:pt x="5642547" y="5104511"/>
                </a:cubicBezTo>
                <a:cubicBezTo>
                  <a:pt x="5629444" y="5114945"/>
                  <a:pt x="5588783" y="5093343"/>
                  <a:pt x="5587979" y="5116963"/>
                </a:cubicBezTo>
                <a:cubicBezTo>
                  <a:pt x="5572317" y="5112380"/>
                  <a:pt x="5564904" y="5101292"/>
                  <a:pt x="5566635" y="5117158"/>
                </a:cubicBezTo>
                <a:cubicBezTo>
                  <a:pt x="5561375" y="5116079"/>
                  <a:pt x="5557787" y="5116811"/>
                  <a:pt x="5554952" y="5118417"/>
                </a:cubicBezTo>
                <a:lnTo>
                  <a:pt x="5554039" y="5119241"/>
                </a:lnTo>
                <a:lnTo>
                  <a:pt x="5514253" y="5109018"/>
                </a:lnTo>
                <a:lnTo>
                  <a:pt x="5492156" y="5099904"/>
                </a:lnTo>
                <a:lnTo>
                  <a:pt x="5480446" y="5096385"/>
                </a:lnTo>
                <a:lnTo>
                  <a:pt x="5477744" y="5092939"/>
                </a:lnTo>
                <a:cubicBezTo>
                  <a:pt x="5474490" y="5090581"/>
                  <a:pt x="5469391" y="5088951"/>
                  <a:pt x="5460150" y="5088988"/>
                </a:cubicBezTo>
                <a:lnTo>
                  <a:pt x="5457901" y="5089459"/>
                </a:lnTo>
                <a:lnTo>
                  <a:pt x="5444243" y="5082761"/>
                </a:lnTo>
                <a:cubicBezTo>
                  <a:pt x="5439993" y="5080007"/>
                  <a:pt x="5436418" y="5076805"/>
                  <a:pt x="5433825" y="5072992"/>
                </a:cubicBezTo>
                <a:cubicBezTo>
                  <a:pt x="5379442" y="5082090"/>
                  <a:pt x="5336110" y="5058382"/>
                  <a:pt x="5280996" y="5052402"/>
                </a:cubicBezTo>
                <a:cubicBezTo>
                  <a:pt x="5250806" y="5043777"/>
                  <a:pt x="5168599" y="5048109"/>
                  <a:pt x="5161582" y="5019668"/>
                </a:cubicBezTo>
                <a:cubicBezTo>
                  <a:pt x="5121870" y="5011383"/>
                  <a:pt x="5095637" y="5009222"/>
                  <a:pt x="5042717" y="5002692"/>
                </a:cubicBezTo>
                <a:cubicBezTo>
                  <a:pt x="4991136" y="4972487"/>
                  <a:pt x="4902282" y="4979360"/>
                  <a:pt x="4840514" y="4959306"/>
                </a:cubicBezTo>
                <a:cubicBezTo>
                  <a:pt x="4799904" y="4976415"/>
                  <a:pt x="4824087" y="4958371"/>
                  <a:pt x="4786778" y="4956661"/>
                </a:cubicBezTo>
                <a:cubicBezTo>
                  <a:pt x="4801901" y="4937231"/>
                  <a:pt x="4739845" y="4961208"/>
                  <a:pt x="4743741" y="4937104"/>
                </a:cubicBezTo>
                <a:cubicBezTo>
                  <a:pt x="4736829" y="4937557"/>
                  <a:pt x="4730010" y="4938753"/>
                  <a:pt x="4723136" y="4940138"/>
                </a:cubicBezTo>
                <a:lnTo>
                  <a:pt x="4719535" y="4940850"/>
                </a:lnTo>
                <a:lnTo>
                  <a:pt x="4706143" y="4939586"/>
                </a:lnTo>
                <a:lnTo>
                  <a:pt x="4701098" y="4944372"/>
                </a:lnTo>
                <a:lnTo>
                  <a:pt x="4680034" y="4946157"/>
                </a:lnTo>
                <a:cubicBezTo>
                  <a:pt x="4672339" y="4946029"/>
                  <a:pt x="4664292" y="4944964"/>
                  <a:pt x="4655740" y="4942396"/>
                </a:cubicBezTo>
                <a:cubicBezTo>
                  <a:pt x="4636359" y="4929384"/>
                  <a:pt x="4599700" y="4935346"/>
                  <a:pt x="4569298" y="4929596"/>
                </a:cubicBezTo>
                <a:lnTo>
                  <a:pt x="4555977" y="4924356"/>
                </a:lnTo>
                <a:lnTo>
                  <a:pt x="4508949" y="4921648"/>
                </a:lnTo>
                <a:cubicBezTo>
                  <a:pt x="4495668" y="4920437"/>
                  <a:pt x="4482007" y="4918694"/>
                  <a:pt x="4467838" y="4915993"/>
                </a:cubicBezTo>
                <a:lnTo>
                  <a:pt x="4441948" y="4909300"/>
                </a:lnTo>
                <a:lnTo>
                  <a:pt x="4394719" y="4901820"/>
                </a:lnTo>
                <a:lnTo>
                  <a:pt x="4356810" y="4905146"/>
                </a:lnTo>
                <a:lnTo>
                  <a:pt x="4222144" y="4909117"/>
                </a:lnTo>
                <a:cubicBezTo>
                  <a:pt x="4202488" y="4913903"/>
                  <a:pt x="4184742" y="4933491"/>
                  <a:pt x="4160481" y="4923474"/>
                </a:cubicBezTo>
                <a:cubicBezTo>
                  <a:pt x="4165854" y="4934564"/>
                  <a:pt x="4131661" y="4919946"/>
                  <a:pt x="4124879" y="4929303"/>
                </a:cubicBezTo>
                <a:cubicBezTo>
                  <a:pt x="4120895" y="4937086"/>
                  <a:pt x="4109593" y="4934464"/>
                  <a:pt x="4100114" y="4936007"/>
                </a:cubicBezTo>
                <a:cubicBezTo>
                  <a:pt x="4091835" y="4943256"/>
                  <a:pt x="4045978" y="4943549"/>
                  <a:pt x="4030957" y="4939826"/>
                </a:cubicBezTo>
                <a:cubicBezTo>
                  <a:pt x="3989825" y="4924453"/>
                  <a:pt x="3946860" y="4952050"/>
                  <a:pt x="3913764" y="4940618"/>
                </a:cubicBezTo>
                <a:cubicBezTo>
                  <a:pt x="3904534" y="4939906"/>
                  <a:pt x="3896577" y="4940543"/>
                  <a:pt x="3889457" y="4942017"/>
                </a:cubicBezTo>
                <a:lnTo>
                  <a:pt x="3871115" y="4948115"/>
                </a:lnTo>
                <a:lnTo>
                  <a:pt x="3869086" y="4953796"/>
                </a:lnTo>
                <a:lnTo>
                  <a:pt x="3856124" y="4955351"/>
                </a:lnTo>
                <a:lnTo>
                  <a:pt x="3835967" y="4964002"/>
                </a:lnTo>
                <a:cubicBezTo>
                  <a:pt x="3826465" y="4939857"/>
                  <a:pt x="3782586" y="4975947"/>
                  <a:pt x="3785910" y="4953998"/>
                </a:cubicBezTo>
                <a:cubicBezTo>
                  <a:pt x="3750785" y="4960085"/>
                  <a:pt x="3699033" y="4941571"/>
                  <a:pt x="3671085" y="4966563"/>
                </a:cubicBezTo>
                <a:cubicBezTo>
                  <a:pt x="3621255" y="4971431"/>
                  <a:pt x="3562637" y="4982991"/>
                  <a:pt x="3486928" y="4983204"/>
                </a:cubicBezTo>
                <a:cubicBezTo>
                  <a:pt x="3446030" y="4983424"/>
                  <a:pt x="3343460" y="4965124"/>
                  <a:pt x="3280956" y="4963864"/>
                </a:cubicBezTo>
                <a:cubicBezTo>
                  <a:pt x="3227193" y="4969510"/>
                  <a:pt x="3256481" y="4962609"/>
                  <a:pt x="3211563" y="4982704"/>
                </a:cubicBezTo>
                <a:cubicBezTo>
                  <a:pt x="3207119" y="4979549"/>
                  <a:pt x="3170070" y="4977192"/>
                  <a:pt x="3164681" y="4975408"/>
                </a:cubicBezTo>
                <a:lnTo>
                  <a:pt x="3127171" y="4968229"/>
                </a:lnTo>
                <a:lnTo>
                  <a:pt x="3096889" y="4965619"/>
                </a:lnTo>
                <a:cubicBezTo>
                  <a:pt x="3088441" y="4967572"/>
                  <a:pt x="3082883" y="4967054"/>
                  <a:pt x="3078620" y="4965444"/>
                </a:cubicBezTo>
                <a:lnTo>
                  <a:pt x="3074275" y="4962670"/>
                </a:lnTo>
                <a:lnTo>
                  <a:pt x="3036436" y="4957455"/>
                </a:lnTo>
                <a:lnTo>
                  <a:pt x="3031995" y="4958829"/>
                </a:lnTo>
                <a:lnTo>
                  <a:pt x="2994028" y="4956800"/>
                </a:lnTo>
                <a:cubicBezTo>
                  <a:pt x="2992299" y="4958944"/>
                  <a:pt x="2989407" y="4960397"/>
                  <a:pt x="2984001" y="4960444"/>
                </a:cubicBezTo>
                <a:cubicBezTo>
                  <a:pt x="2994191" y="4975446"/>
                  <a:pt x="2981386" y="4966249"/>
                  <a:pt x="2964542" y="4965062"/>
                </a:cubicBezTo>
                <a:cubicBezTo>
                  <a:pt x="2976613" y="4988096"/>
                  <a:pt x="2927627" y="4975618"/>
                  <a:pt x="2921274" y="4988440"/>
                </a:cubicBezTo>
                <a:cubicBezTo>
                  <a:pt x="2908629" y="4987050"/>
                  <a:pt x="2895476" y="4985998"/>
                  <a:pt x="2882111" y="4985411"/>
                </a:cubicBezTo>
                <a:lnTo>
                  <a:pt x="2874282" y="4985361"/>
                </a:lnTo>
                <a:cubicBezTo>
                  <a:pt x="2874237" y="4985437"/>
                  <a:pt x="2874193" y="4985514"/>
                  <a:pt x="2874147" y="4985591"/>
                </a:cubicBezTo>
                <a:cubicBezTo>
                  <a:pt x="2872492" y="4986074"/>
                  <a:pt x="2869935" y="4986243"/>
                  <a:pt x="2865932" y="4985999"/>
                </a:cubicBezTo>
                <a:lnTo>
                  <a:pt x="2860008" y="4985269"/>
                </a:lnTo>
                <a:lnTo>
                  <a:pt x="2844819" y="4985172"/>
                </a:lnTo>
                <a:lnTo>
                  <a:pt x="2839735" y="4986676"/>
                </a:lnTo>
                <a:lnTo>
                  <a:pt x="2837922" y="4989488"/>
                </a:lnTo>
                <a:lnTo>
                  <a:pt x="2836507" y="4989165"/>
                </a:lnTo>
                <a:cubicBezTo>
                  <a:pt x="2825749" y="4984209"/>
                  <a:pt x="2822382" y="4977089"/>
                  <a:pt x="2808859" y="4996804"/>
                </a:cubicBezTo>
                <a:cubicBezTo>
                  <a:pt x="2784233" y="4988767"/>
                  <a:pt x="2779499" y="5000786"/>
                  <a:pt x="2745907" y="5005126"/>
                </a:cubicBezTo>
                <a:cubicBezTo>
                  <a:pt x="2731796" y="4997536"/>
                  <a:pt x="2720518" y="5000295"/>
                  <a:pt x="2709519" y="5006333"/>
                </a:cubicBezTo>
                <a:cubicBezTo>
                  <a:pt x="2676766" y="5002878"/>
                  <a:pt x="2646981" y="5011377"/>
                  <a:pt x="2610212" y="5013529"/>
                </a:cubicBezTo>
                <a:cubicBezTo>
                  <a:pt x="2570359" y="5003730"/>
                  <a:pt x="2550109" y="5021491"/>
                  <a:pt x="2510814" y="5023713"/>
                </a:cubicBezTo>
                <a:cubicBezTo>
                  <a:pt x="2476639" y="5006722"/>
                  <a:pt x="2482834" y="5038639"/>
                  <a:pt x="2462736" y="5045398"/>
                </a:cubicBezTo>
                <a:lnTo>
                  <a:pt x="2457050" y="5046022"/>
                </a:lnTo>
                <a:lnTo>
                  <a:pt x="2442184" y="5043549"/>
                </a:lnTo>
                <a:lnTo>
                  <a:pt x="2436703" y="5041929"/>
                </a:lnTo>
                <a:cubicBezTo>
                  <a:pt x="2432888" y="5041072"/>
                  <a:pt x="2430299" y="5040830"/>
                  <a:pt x="2428451" y="5041027"/>
                </a:cubicBezTo>
                <a:lnTo>
                  <a:pt x="2420551" y="5039949"/>
                </a:lnTo>
                <a:cubicBezTo>
                  <a:pt x="2407700" y="5037296"/>
                  <a:pt x="2395274" y="5034239"/>
                  <a:pt x="2383501" y="5030941"/>
                </a:cubicBezTo>
                <a:cubicBezTo>
                  <a:pt x="2362992" y="5032521"/>
                  <a:pt x="2317884" y="5047662"/>
                  <a:pt x="2297493" y="5049431"/>
                </a:cubicBezTo>
                <a:lnTo>
                  <a:pt x="2261156" y="5041558"/>
                </a:lnTo>
                <a:lnTo>
                  <a:pt x="2200581" y="5024964"/>
                </a:lnTo>
                <a:lnTo>
                  <a:pt x="2198380" y="5025550"/>
                </a:lnTo>
                <a:lnTo>
                  <a:pt x="2116066" y="5019568"/>
                </a:lnTo>
                <a:cubicBezTo>
                  <a:pt x="2111600" y="5017036"/>
                  <a:pt x="2059664" y="5006071"/>
                  <a:pt x="2056754" y="5002394"/>
                </a:cubicBezTo>
                <a:cubicBezTo>
                  <a:pt x="2003393" y="5014336"/>
                  <a:pt x="1998298" y="5008800"/>
                  <a:pt x="1942916" y="5005703"/>
                </a:cubicBezTo>
                <a:cubicBezTo>
                  <a:pt x="1882138" y="4994708"/>
                  <a:pt x="1836966" y="4976630"/>
                  <a:pt x="1796717" y="4970423"/>
                </a:cubicBezTo>
                <a:cubicBezTo>
                  <a:pt x="1724075" y="4959337"/>
                  <a:pt x="1636218" y="4936339"/>
                  <a:pt x="1583222" y="4931235"/>
                </a:cubicBezTo>
                <a:cubicBezTo>
                  <a:pt x="1544265" y="4950469"/>
                  <a:pt x="1556109" y="4927628"/>
                  <a:pt x="1518821" y="4927872"/>
                </a:cubicBezTo>
                <a:cubicBezTo>
                  <a:pt x="1497291" y="4925112"/>
                  <a:pt x="1483221" y="4916728"/>
                  <a:pt x="1471837" y="4914678"/>
                </a:cubicBezTo>
                <a:lnTo>
                  <a:pt x="1450515" y="4915578"/>
                </a:lnTo>
                <a:lnTo>
                  <a:pt x="1437078" y="4915016"/>
                </a:lnTo>
                <a:lnTo>
                  <a:pt x="1432462" y="4920065"/>
                </a:lnTo>
                <a:lnTo>
                  <a:pt x="1411645" y="4922952"/>
                </a:lnTo>
                <a:cubicBezTo>
                  <a:pt x="1384856" y="4920079"/>
                  <a:pt x="1306656" y="4907389"/>
                  <a:pt x="1271729" y="4902828"/>
                </a:cubicBezTo>
                <a:cubicBezTo>
                  <a:pt x="1258697" y="4896954"/>
                  <a:pt x="1213546" y="4890036"/>
                  <a:pt x="1202076" y="4895589"/>
                </a:cubicBezTo>
                <a:cubicBezTo>
                  <a:pt x="1192059" y="4895561"/>
                  <a:pt x="1182171" y="4891311"/>
                  <a:pt x="1174670" y="4898040"/>
                </a:cubicBezTo>
                <a:cubicBezTo>
                  <a:pt x="1163701" y="4905820"/>
                  <a:pt x="1136874" y="4886643"/>
                  <a:pt x="1137035" y="4897965"/>
                </a:cubicBezTo>
                <a:cubicBezTo>
                  <a:pt x="1117838" y="4884693"/>
                  <a:pt x="1091386" y="4900421"/>
                  <a:pt x="1069882" y="4901859"/>
                </a:cubicBezTo>
                <a:cubicBezTo>
                  <a:pt x="1055589" y="4889467"/>
                  <a:pt x="1024570" y="4904705"/>
                  <a:pt x="980935" y="4900090"/>
                </a:cubicBezTo>
                <a:cubicBezTo>
                  <a:pt x="947614" y="4895538"/>
                  <a:pt x="913224" y="4886405"/>
                  <a:pt x="869960" y="4874547"/>
                </a:cubicBezTo>
                <a:cubicBezTo>
                  <a:pt x="819114" y="4845820"/>
                  <a:pt x="768074" y="4839770"/>
                  <a:pt x="721345" y="4828937"/>
                </a:cubicBezTo>
                <a:cubicBezTo>
                  <a:pt x="667944" y="4819060"/>
                  <a:pt x="698286" y="4848426"/>
                  <a:pt x="635428" y="4819153"/>
                </a:cubicBezTo>
                <a:cubicBezTo>
                  <a:pt x="626286" y="4826707"/>
                  <a:pt x="617638" y="4825980"/>
                  <a:pt x="604106" y="4819994"/>
                </a:cubicBezTo>
                <a:cubicBezTo>
                  <a:pt x="583276" y="4822237"/>
                  <a:pt x="539859" y="4835097"/>
                  <a:pt x="510451" y="4832608"/>
                </a:cubicBezTo>
                <a:cubicBezTo>
                  <a:pt x="489781" y="4829929"/>
                  <a:pt x="443867" y="4807857"/>
                  <a:pt x="427656" y="4805062"/>
                </a:cubicBezTo>
                <a:cubicBezTo>
                  <a:pt x="424088" y="4806479"/>
                  <a:pt x="419580" y="4809736"/>
                  <a:pt x="413184" y="4815837"/>
                </a:cubicBezTo>
                <a:cubicBezTo>
                  <a:pt x="387673" y="4805882"/>
                  <a:pt x="379855" y="4817328"/>
                  <a:pt x="341772" y="4818825"/>
                </a:cubicBezTo>
                <a:cubicBezTo>
                  <a:pt x="327795" y="4810179"/>
                  <a:pt x="314729" y="4811964"/>
                  <a:pt x="301266" y="4817000"/>
                </a:cubicBezTo>
                <a:cubicBezTo>
                  <a:pt x="265781" y="4810886"/>
                  <a:pt x="231017" y="4816794"/>
                  <a:pt x="189886" y="4815871"/>
                </a:cubicBezTo>
                <a:cubicBezTo>
                  <a:pt x="147910" y="4802917"/>
                  <a:pt x="121702" y="4818738"/>
                  <a:pt x="77762" y="4817675"/>
                </a:cubicBezTo>
                <a:cubicBezTo>
                  <a:pt x="38733" y="4795315"/>
                  <a:pt x="44308" y="4840244"/>
                  <a:pt x="8164" y="4835320"/>
                </a:cubicBezTo>
                <a:lnTo>
                  <a:pt x="0" y="4832771"/>
                </a:lnTo>
                <a:close/>
              </a:path>
            </a:pathLst>
          </a:cu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1608A6F-27FE-3CDA-7320-196E4878C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818" y="5336897"/>
            <a:ext cx="6931319" cy="6496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OBJECTIVE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27AD02-70C4-316D-6B6C-ED19C6E2F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819" y="6059086"/>
            <a:ext cx="8045011" cy="6867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Predict which passengers survived the Titanic shipwreck</a:t>
            </a:r>
            <a:br>
              <a:rPr lang="en-US" sz="600" b="1" dirty="0"/>
            </a:br>
            <a:br>
              <a:rPr lang="en-US" sz="600" dirty="0"/>
            </a:br>
            <a:endParaRPr lang="en-US" sz="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501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46F721-3785-414D-8697-16AF490E6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3A7EB5E-101A-BE8D-2FE3-A6AAD67A5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8850" y="492938"/>
            <a:ext cx="3719225" cy="1442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THE BEST MODEL OF </a:t>
            </a:r>
            <a:r>
              <a:rPr lang="en-US" sz="2500" b="1" dirty="0">
                <a:solidFill>
                  <a:schemeClr val="accent2">
                    <a:lumMod val="75000"/>
                  </a:schemeClr>
                </a:solidFill>
                <a:latin typeface="Century Gothic"/>
              </a:rPr>
              <a:t>SPARK</a:t>
            </a:r>
            <a:r>
              <a:rPr 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 VS. THAT OF </a:t>
            </a:r>
            <a:r>
              <a:rPr lang="en-US" sz="2500" b="1" dirty="0">
                <a:solidFill>
                  <a:schemeClr val="accent2">
                    <a:lumMod val="75000"/>
                  </a:schemeClr>
                </a:solidFill>
                <a:latin typeface="Century Gothic"/>
              </a:rPr>
              <a:t>AZURE - AUTO ML</a:t>
            </a:r>
            <a:endParaRPr lang="it-IT">
              <a:solidFill>
                <a:schemeClr val="accent2">
                  <a:lumMod val="75000"/>
                </a:schemeClr>
              </a:solidFill>
              <a:cs typeface="Calibri Light" panose="020F0302020204030204"/>
            </a:endParaRPr>
          </a:p>
        </p:txBody>
      </p:sp>
      <p:pic>
        <p:nvPicPr>
          <p:cNvPr id="4" name="Immagine 4" descr="Immagine che contiene barca, aria aperta, acqua, nave&#10;&#10;Descrizione generata automaticamente">
            <a:extLst>
              <a:ext uri="{FF2B5EF4-FFF2-40B4-BE49-F238E27FC236}">
                <a16:creationId xmlns:a16="http://schemas.microsoft.com/office/drawing/2014/main" id="{73939708-9C00-E6FC-C4EE-66AFEFF4C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563" r="18563"/>
          <a:stretch/>
        </p:blipFill>
        <p:spPr>
          <a:xfrm>
            <a:off x="20" y="1"/>
            <a:ext cx="7665573" cy="6857999"/>
          </a:xfrm>
          <a:custGeom>
            <a:avLst/>
            <a:gdLst/>
            <a:ahLst/>
            <a:cxnLst/>
            <a:rect l="l" t="t" r="r" b="b"/>
            <a:pathLst>
              <a:path w="7665593" h="6857999">
                <a:moveTo>
                  <a:pt x="0" y="0"/>
                </a:moveTo>
                <a:lnTo>
                  <a:pt x="7363783" y="0"/>
                </a:lnTo>
                <a:lnTo>
                  <a:pt x="7372954" y="18152"/>
                </a:lnTo>
                <a:cubicBezTo>
                  <a:pt x="7378508" y="27417"/>
                  <a:pt x="7383821" y="35694"/>
                  <a:pt x="7386404" y="41707"/>
                </a:cubicBezTo>
                <a:lnTo>
                  <a:pt x="7389058" y="60832"/>
                </a:lnTo>
                <a:lnTo>
                  <a:pt x="7394074" y="60137"/>
                </a:lnTo>
                <a:lnTo>
                  <a:pt x="7394443" y="67241"/>
                </a:lnTo>
                <a:lnTo>
                  <a:pt x="7394565" y="83099"/>
                </a:lnTo>
                <a:cubicBezTo>
                  <a:pt x="7395324" y="92994"/>
                  <a:pt x="7394122" y="120511"/>
                  <a:pt x="7395957" y="130584"/>
                </a:cubicBezTo>
                <a:cubicBezTo>
                  <a:pt x="7401306" y="133490"/>
                  <a:pt x="7404223" y="137975"/>
                  <a:pt x="7405574" y="143540"/>
                </a:cubicBezTo>
                <a:lnTo>
                  <a:pt x="7405725" y="155795"/>
                </a:lnTo>
                <a:lnTo>
                  <a:pt x="7418615" y="226869"/>
                </a:lnTo>
                <a:lnTo>
                  <a:pt x="7419579" y="236641"/>
                </a:lnTo>
                <a:lnTo>
                  <a:pt x="7423900" y="241933"/>
                </a:lnTo>
                <a:cubicBezTo>
                  <a:pt x="7424763" y="245974"/>
                  <a:pt x="7424206" y="257579"/>
                  <a:pt x="7424760" y="260885"/>
                </a:cubicBezTo>
                <a:cubicBezTo>
                  <a:pt x="7425580" y="261177"/>
                  <a:pt x="7426400" y="261469"/>
                  <a:pt x="7427220" y="261761"/>
                </a:cubicBezTo>
                <a:cubicBezTo>
                  <a:pt x="7431152" y="272291"/>
                  <a:pt x="7444241" y="311893"/>
                  <a:pt x="7448344" y="324055"/>
                </a:cubicBezTo>
                <a:cubicBezTo>
                  <a:pt x="7444563" y="326484"/>
                  <a:pt x="7450535" y="331924"/>
                  <a:pt x="7451833" y="334727"/>
                </a:cubicBezTo>
                <a:cubicBezTo>
                  <a:pt x="7449286" y="335161"/>
                  <a:pt x="7448510" y="341947"/>
                  <a:pt x="7450776" y="343948"/>
                </a:cubicBezTo>
                <a:cubicBezTo>
                  <a:pt x="7463202" y="391652"/>
                  <a:pt x="7437523" y="367773"/>
                  <a:pt x="7453791" y="395003"/>
                </a:cubicBezTo>
                <a:cubicBezTo>
                  <a:pt x="7454869" y="399820"/>
                  <a:pt x="7453841" y="403723"/>
                  <a:pt x="7451939" y="407147"/>
                </a:cubicBezTo>
                <a:lnTo>
                  <a:pt x="7448030" y="412254"/>
                </a:lnTo>
                <a:lnTo>
                  <a:pt x="7455416" y="432021"/>
                </a:lnTo>
                <a:cubicBezTo>
                  <a:pt x="7457991" y="441758"/>
                  <a:pt x="7459699" y="452007"/>
                  <a:pt x="7460479" y="462523"/>
                </a:cubicBezTo>
                <a:cubicBezTo>
                  <a:pt x="7455275" y="464882"/>
                  <a:pt x="7462669" y="473136"/>
                  <a:pt x="7464133" y="477020"/>
                </a:cubicBezTo>
                <a:cubicBezTo>
                  <a:pt x="7460734" y="477060"/>
                  <a:pt x="7459104" y="485663"/>
                  <a:pt x="7461914" y="488716"/>
                </a:cubicBezTo>
                <a:cubicBezTo>
                  <a:pt x="7474065" y="552879"/>
                  <a:pt x="7442314" y="516775"/>
                  <a:pt x="7461353" y="555280"/>
                </a:cubicBezTo>
                <a:cubicBezTo>
                  <a:pt x="7462345" y="561721"/>
                  <a:pt x="7460642" y="566553"/>
                  <a:pt x="7457829" y="570585"/>
                </a:cubicBezTo>
                <a:lnTo>
                  <a:pt x="7450804" y="577839"/>
                </a:lnTo>
                <a:lnTo>
                  <a:pt x="7453309" y="583524"/>
                </a:lnTo>
                <a:cubicBezTo>
                  <a:pt x="7453505" y="604977"/>
                  <a:pt x="7446306" y="611303"/>
                  <a:pt x="7453558" y="623785"/>
                </a:cubicBezTo>
                <a:cubicBezTo>
                  <a:pt x="7438483" y="642230"/>
                  <a:pt x="7452055" y="636019"/>
                  <a:pt x="7454362" y="650049"/>
                </a:cubicBezTo>
                <a:cubicBezTo>
                  <a:pt x="7457368" y="661117"/>
                  <a:pt x="7463152" y="640798"/>
                  <a:pt x="7464006" y="651645"/>
                </a:cubicBezTo>
                <a:cubicBezTo>
                  <a:pt x="7460114" y="663380"/>
                  <a:pt x="7472201" y="662829"/>
                  <a:pt x="7467442" y="675032"/>
                </a:cubicBezTo>
                <a:cubicBezTo>
                  <a:pt x="7458335" y="672068"/>
                  <a:pt x="7469207" y="699114"/>
                  <a:pt x="7461251" y="699956"/>
                </a:cubicBezTo>
                <a:cubicBezTo>
                  <a:pt x="7472628" y="710321"/>
                  <a:pt x="7458614" y="715529"/>
                  <a:pt x="7462119" y="729331"/>
                </a:cubicBezTo>
                <a:cubicBezTo>
                  <a:pt x="7466423" y="735831"/>
                  <a:pt x="7467162" y="740521"/>
                  <a:pt x="7462533" y="746910"/>
                </a:cubicBezTo>
                <a:cubicBezTo>
                  <a:pt x="7483486" y="776851"/>
                  <a:pt x="7463470" y="765024"/>
                  <a:pt x="7471529" y="793043"/>
                </a:cubicBezTo>
                <a:cubicBezTo>
                  <a:pt x="7480002" y="817184"/>
                  <a:pt x="7485500" y="844550"/>
                  <a:pt x="7505730" y="867898"/>
                </a:cubicBezTo>
                <a:cubicBezTo>
                  <a:pt x="7511461" y="872184"/>
                  <a:pt x="7513630" y="882707"/>
                  <a:pt x="7510576" y="891400"/>
                </a:cubicBezTo>
                <a:cubicBezTo>
                  <a:pt x="7510049" y="892894"/>
                  <a:pt x="7509385" y="894278"/>
                  <a:pt x="7508604" y="895508"/>
                </a:cubicBezTo>
                <a:cubicBezTo>
                  <a:pt x="7511698" y="915692"/>
                  <a:pt x="7525520" y="989520"/>
                  <a:pt x="7529143" y="1012510"/>
                </a:cubicBezTo>
                <a:cubicBezTo>
                  <a:pt x="7521781" y="1014371"/>
                  <a:pt x="7535067" y="1025997"/>
                  <a:pt x="7530347" y="1033444"/>
                </a:cubicBezTo>
                <a:cubicBezTo>
                  <a:pt x="7526204" y="1038777"/>
                  <a:pt x="7529270" y="1043549"/>
                  <a:pt x="7529596" y="1049120"/>
                </a:cubicBezTo>
                <a:cubicBezTo>
                  <a:pt x="7526339" y="1056460"/>
                  <a:pt x="7532220" y="1080398"/>
                  <a:pt x="7536437" y="1086639"/>
                </a:cubicBezTo>
                <a:cubicBezTo>
                  <a:pt x="7551094" y="1101553"/>
                  <a:pt x="7540210" y="1135442"/>
                  <a:pt x="7551438" y="1147834"/>
                </a:cubicBezTo>
                <a:cubicBezTo>
                  <a:pt x="7553086" y="1152330"/>
                  <a:pt x="7553752" y="1156729"/>
                  <a:pt x="7553808" y="1161047"/>
                </a:cubicBezTo>
                <a:lnTo>
                  <a:pt x="7552572" y="1173130"/>
                </a:lnTo>
                <a:lnTo>
                  <a:pt x="7549434" y="1176566"/>
                </a:lnTo>
                <a:lnTo>
                  <a:pt x="7550211" y="1183950"/>
                </a:lnTo>
                <a:lnTo>
                  <a:pt x="7549733" y="1186066"/>
                </a:lnTo>
                <a:cubicBezTo>
                  <a:pt x="7548807" y="1190108"/>
                  <a:pt x="7548001" y="1194099"/>
                  <a:pt x="7547683" y="1198047"/>
                </a:cubicBezTo>
                <a:cubicBezTo>
                  <a:pt x="7563423" y="1192855"/>
                  <a:pt x="7547566" y="1230782"/>
                  <a:pt x="7560295" y="1219849"/>
                </a:cubicBezTo>
                <a:cubicBezTo>
                  <a:pt x="7561281" y="1240644"/>
                  <a:pt x="7573138" y="1224782"/>
                  <a:pt x="7561835" y="1249779"/>
                </a:cubicBezTo>
                <a:cubicBezTo>
                  <a:pt x="7574707" y="1282065"/>
                  <a:pt x="7569916" y="1332957"/>
                  <a:pt x="7589445" y="1358245"/>
                </a:cubicBezTo>
                <a:cubicBezTo>
                  <a:pt x="7581989" y="1355103"/>
                  <a:pt x="7576204" y="1368711"/>
                  <a:pt x="7579904" y="1378136"/>
                </a:cubicBezTo>
                <a:cubicBezTo>
                  <a:pt x="7550647" y="1367117"/>
                  <a:pt x="7606267" y="1415404"/>
                  <a:pt x="7586303" y="1423699"/>
                </a:cubicBezTo>
                <a:cubicBezTo>
                  <a:pt x="7604838" y="1424108"/>
                  <a:pt x="7636267" y="1466352"/>
                  <a:pt x="7621059" y="1486236"/>
                </a:cubicBezTo>
                <a:cubicBezTo>
                  <a:pt x="7624771" y="1516526"/>
                  <a:pt x="7640092" y="1537976"/>
                  <a:pt x="7633966" y="1569734"/>
                </a:cubicBezTo>
                <a:cubicBezTo>
                  <a:pt x="7636447" y="1570719"/>
                  <a:pt x="7638522" y="1572334"/>
                  <a:pt x="7640304" y="1574384"/>
                </a:cubicBezTo>
                <a:lnTo>
                  <a:pt x="7644628" y="1581242"/>
                </a:lnTo>
                <a:lnTo>
                  <a:pt x="7644313" y="1582567"/>
                </a:lnTo>
                <a:cubicBezTo>
                  <a:pt x="7644257" y="1587776"/>
                  <a:pt x="7645302" y="1590443"/>
                  <a:pt x="7646831" y="1591983"/>
                </a:cubicBezTo>
                <a:cubicBezTo>
                  <a:pt x="7647577" y="1592347"/>
                  <a:pt x="7648323" y="1592711"/>
                  <a:pt x="7649069" y="1593074"/>
                </a:cubicBezTo>
                <a:lnTo>
                  <a:pt x="7651326" y="1599230"/>
                </a:lnTo>
                <a:lnTo>
                  <a:pt x="7657195" y="1610539"/>
                </a:lnTo>
                <a:lnTo>
                  <a:pt x="7656957" y="1613422"/>
                </a:lnTo>
                <a:lnTo>
                  <a:pt x="7663730" y="1631673"/>
                </a:lnTo>
                <a:lnTo>
                  <a:pt x="7663189" y="1632289"/>
                </a:lnTo>
                <a:cubicBezTo>
                  <a:pt x="7662131" y="1634085"/>
                  <a:pt x="7661641" y="1636199"/>
                  <a:pt x="7662326" y="1639024"/>
                </a:cubicBezTo>
                <a:cubicBezTo>
                  <a:pt x="7651979" y="1640024"/>
                  <a:pt x="7659188" y="1642819"/>
                  <a:pt x="7662125" y="1651067"/>
                </a:cubicBezTo>
                <a:cubicBezTo>
                  <a:pt x="7646711" y="1654462"/>
                  <a:pt x="7660667" y="1674670"/>
                  <a:pt x="7653812" y="1683345"/>
                </a:cubicBezTo>
                <a:cubicBezTo>
                  <a:pt x="7656316" y="1689330"/>
                  <a:pt x="7658683" y="1695719"/>
                  <a:pt x="7660803" y="1702414"/>
                </a:cubicBezTo>
                <a:lnTo>
                  <a:pt x="7661867" y="1756201"/>
                </a:lnTo>
                <a:lnTo>
                  <a:pt x="7649453" y="1812530"/>
                </a:lnTo>
                <a:cubicBezTo>
                  <a:pt x="7649183" y="1833366"/>
                  <a:pt x="7644573" y="1851408"/>
                  <a:pt x="7647823" y="1869041"/>
                </a:cubicBezTo>
                <a:cubicBezTo>
                  <a:pt x="7644238" y="1876204"/>
                  <a:pt x="7642789" y="1882956"/>
                  <a:pt x="7648156" y="1889503"/>
                </a:cubicBezTo>
                <a:cubicBezTo>
                  <a:pt x="7646365" y="1908946"/>
                  <a:pt x="7638702" y="1913653"/>
                  <a:pt x="7644679" y="1925974"/>
                </a:cubicBezTo>
                <a:cubicBezTo>
                  <a:pt x="7632281" y="1936898"/>
                  <a:pt x="7637013" y="1937545"/>
                  <a:pt x="7640564" y="1942678"/>
                </a:cubicBezTo>
                <a:lnTo>
                  <a:pt x="7640816" y="1943410"/>
                </a:lnTo>
                <a:lnTo>
                  <a:pt x="7639044" y="1944904"/>
                </a:lnTo>
                <a:lnTo>
                  <a:pt x="7638223" y="1947993"/>
                </a:lnTo>
                <a:lnTo>
                  <a:pt x="7638752" y="1956430"/>
                </a:lnTo>
                <a:lnTo>
                  <a:pt x="7639407" y="1959603"/>
                </a:lnTo>
                <a:cubicBezTo>
                  <a:pt x="7639690" y="1961788"/>
                  <a:pt x="7639658" y="1963239"/>
                  <a:pt x="7639396" y="1964244"/>
                </a:cubicBezTo>
                <a:lnTo>
                  <a:pt x="7639249" y="1964361"/>
                </a:lnTo>
                <a:lnTo>
                  <a:pt x="7639521" y="1968708"/>
                </a:lnTo>
                <a:cubicBezTo>
                  <a:pt x="7640315" y="1976045"/>
                  <a:pt x="7641402" y="1983186"/>
                  <a:pt x="7642694" y="1989983"/>
                </a:cubicBezTo>
                <a:cubicBezTo>
                  <a:pt x="7634556" y="1995729"/>
                  <a:pt x="7644169" y="2020842"/>
                  <a:pt x="7628828" y="2018094"/>
                </a:cubicBezTo>
                <a:cubicBezTo>
                  <a:pt x="7630116" y="2027262"/>
                  <a:pt x="7636485" y="2032807"/>
                  <a:pt x="7626423" y="2029720"/>
                </a:cubicBezTo>
                <a:cubicBezTo>
                  <a:pt x="7626559" y="2032738"/>
                  <a:pt x="7625703" y="2034598"/>
                  <a:pt x="7624364" y="2035929"/>
                </a:cubicBezTo>
                <a:lnTo>
                  <a:pt x="7623733" y="2036314"/>
                </a:lnTo>
                <a:lnTo>
                  <a:pt x="7626847" y="2056711"/>
                </a:lnTo>
                <a:lnTo>
                  <a:pt x="7626090" y="2059419"/>
                </a:lnTo>
                <a:lnTo>
                  <a:pt x="7629618" y="2072712"/>
                </a:lnTo>
                <a:lnTo>
                  <a:pt x="7630641" y="2079581"/>
                </a:lnTo>
                <a:lnTo>
                  <a:pt x="7632577" y="2081522"/>
                </a:lnTo>
                <a:cubicBezTo>
                  <a:pt x="7633753" y="2083617"/>
                  <a:pt x="7634261" y="2086620"/>
                  <a:pt x="7633251" y="2091658"/>
                </a:cubicBezTo>
                <a:lnTo>
                  <a:pt x="7632707" y="2092825"/>
                </a:lnTo>
                <a:lnTo>
                  <a:pt x="7635575" y="2101184"/>
                </a:lnTo>
                <a:cubicBezTo>
                  <a:pt x="7636900" y="2103876"/>
                  <a:pt x="7638586" y="2106260"/>
                  <a:pt x="7640772" y="2108190"/>
                </a:cubicBezTo>
                <a:cubicBezTo>
                  <a:pt x="7629093" y="2136655"/>
                  <a:pt x="7639778" y="2163513"/>
                  <a:pt x="7637758" y="2194409"/>
                </a:cubicBezTo>
                <a:cubicBezTo>
                  <a:pt x="7619585" y="2207765"/>
                  <a:pt x="7641835" y="2261154"/>
                  <a:pt x="7659453" y="2268824"/>
                </a:cubicBezTo>
                <a:cubicBezTo>
                  <a:pt x="7644015" y="2268997"/>
                  <a:pt x="7665037" y="2307714"/>
                  <a:pt x="7665583" y="2317700"/>
                </a:cubicBezTo>
                <a:cubicBezTo>
                  <a:pt x="7665764" y="2321029"/>
                  <a:pt x="7663671" y="2321166"/>
                  <a:pt x="7657195" y="2315619"/>
                </a:cubicBezTo>
                <a:cubicBezTo>
                  <a:pt x="7658997" y="2326231"/>
                  <a:pt x="7650972" y="2337185"/>
                  <a:pt x="7644431" y="2331209"/>
                </a:cubicBezTo>
                <a:cubicBezTo>
                  <a:pt x="7658433" y="2363448"/>
                  <a:pt x="7644510" y="2411031"/>
                  <a:pt x="7650869" y="2447461"/>
                </a:cubicBezTo>
                <a:cubicBezTo>
                  <a:pt x="7635485" y="2467322"/>
                  <a:pt x="7649719" y="2456555"/>
                  <a:pt x="7646841" y="2477156"/>
                </a:cubicBezTo>
                <a:cubicBezTo>
                  <a:pt x="7661004" y="2471521"/>
                  <a:pt x="7638896" y="2502164"/>
                  <a:pt x="7654880" y="2503292"/>
                </a:cubicBezTo>
                <a:cubicBezTo>
                  <a:pt x="7653849" y="2507005"/>
                  <a:pt x="7652348" y="2510567"/>
                  <a:pt x="7650720" y="2514131"/>
                </a:cubicBezTo>
                <a:lnTo>
                  <a:pt x="7649876" y="2516003"/>
                </a:lnTo>
                <a:lnTo>
                  <a:pt x="7649263" y="2523483"/>
                </a:lnTo>
                <a:lnTo>
                  <a:pt x="7645633" y="2525592"/>
                </a:lnTo>
                <a:lnTo>
                  <a:pt x="7642233" y="2536851"/>
                </a:lnTo>
                <a:cubicBezTo>
                  <a:pt x="7641494" y="2541069"/>
                  <a:pt x="7641323" y="2545607"/>
                  <a:pt x="7642069" y="2550622"/>
                </a:cubicBezTo>
                <a:cubicBezTo>
                  <a:pt x="7648404" y="2562959"/>
                  <a:pt x="7640640" y="2582170"/>
                  <a:pt x="7641110" y="2599544"/>
                </a:cubicBezTo>
                <a:lnTo>
                  <a:pt x="7643071" y="2607523"/>
                </a:lnTo>
                <a:lnTo>
                  <a:pt x="7639801" y="2633566"/>
                </a:lnTo>
                <a:cubicBezTo>
                  <a:pt x="7639166" y="2640978"/>
                  <a:pt x="7638833" y="2648672"/>
                  <a:pt x="7639065" y="2656773"/>
                </a:cubicBezTo>
                <a:lnTo>
                  <a:pt x="7640624" y="2671810"/>
                </a:lnTo>
                <a:lnTo>
                  <a:pt x="7639332" y="2675751"/>
                </a:lnTo>
                <a:cubicBezTo>
                  <a:pt x="7639476" y="2682617"/>
                  <a:pt x="7644027" y="2691703"/>
                  <a:pt x="7638498" y="2690893"/>
                </a:cubicBezTo>
                <a:lnTo>
                  <a:pt x="7640415" y="2698606"/>
                </a:lnTo>
                <a:lnTo>
                  <a:pt x="7636002" y="2706218"/>
                </a:lnTo>
                <a:cubicBezTo>
                  <a:pt x="7634978" y="2707053"/>
                  <a:pt x="7633887" y="2707679"/>
                  <a:pt x="7632770" y="2708079"/>
                </a:cubicBezTo>
                <a:lnTo>
                  <a:pt x="7634220" y="2718854"/>
                </a:lnTo>
                <a:lnTo>
                  <a:pt x="7631061" y="2727688"/>
                </a:lnTo>
                <a:lnTo>
                  <a:pt x="7633127" y="2735389"/>
                </a:lnTo>
                <a:lnTo>
                  <a:pt x="7632661" y="2738584"/>
                </a:lnTo>
                <a:lnTo>
                  <a:pt x="7631098" y="2746529"/>
                </a:lnTo>
                <a:cubicBezTo>
                  <a:pt x="7630002" y="2750602"/>
                  <a:pt x="7628681" y="2755160"/>
                  <a:pt x="7627624" y="2760235"/>
                </a:cubicBezTo>
                <a:lnTo>
                  <a:pt x="7627140" y="2764511"/>
                </a:lnTo>
                <a:lnTo>
                  <a:pt x="7621827" y="2773820"/>
                </a:lnTo>
                <a:cubicBezTo>
                  <a:pt x="7617811" y="2780593"/>
                  <a:pt x="7615104" y="2785923"/>
                  <a:pt x="7617284" y="2791840"/>
                </a:cubicBezTo>
                <a:cubicBezTo>
                  <a:pt x="7612094" y="2801924"/>
                  <a:pt x="7597550" y="2808970"/>
                  <a:pt x="7601430" y="2823567"/>
                </a:cubicBezTo>
                <a:cubicBezTo>
                  <a:pt x="7594841" y="2819137"/>
                  <a:pt x="7600633" y="2839778"/>
                  <a:pt x="7593865" y="2842217"/>
                </a:cubicBezTo>
                <a:cubicBezTo>
                  <a:pt x="7588415" y="2843342"/>
                  <a:pt x="7588901" y="2849866"/>
                  <a:pt x="7586893" y="2854834"/>
                </a:cubicBezTo>
                <a:cubicBezTo>
                  <a:pt x="7581327" y="2858374"/>
                  <a:pt x="7576244" y="2883372"/>
                  <a:pt x="7577046" y="2892075"/>
                </a:cubicBezTo>
                <a:cubicBezTo>
                  <a:pt x="7582584" y="2916606"/>
                  <a:pt x="7560175" y="2936338"/>
                  <a:pt x="7564026" y="2955950"/>
                </a:cubicBezTo>
                <a:cubicBezTo>
                  <a:pt x="7563501" y="2961086"/>
                  <a:pt x="7562240" y="2965343"/>
                  <a:pt x="7560529" y="2969031"/>
                </a:cubicBezTo>
                <a:lnTo>
                  <a:pt x="7554631" y="2978222"/>
                </a:lnTo>
                <a:lnTo>
                  <a:pt x="7550747" y="2978564"/>
                </a:lnTo>
                <a:lnTo>
                  <a:pt x="7548359" y="2985429"/>
                </a:lnTo>
                <a:lnTo>
                  <a:pt x="7547120" y="2986826"/>
                </a:lnTo>
                <a:cubicBezTo>
                  <a:pt x="7544741" y="2989483"/>
                  <a:pt x="7542480" y="2992194"/>
                  <a:pt x="7540621" y="2995267"/>
                </a:cubicBezTo>
                <a:cubicBezTo>
                  <a:pt x="7555200" y="3003715"/>
                  <a:pt x="7527208" y="3022799"/>
                  <a:pt x="7541739" y="3023946"/>
                </a:cubicBezTo>
                <a:cubicBezTo>
                  <a:pt x="7534059" y="3042303"/>
                  <a:pt x="7549904" y="3038579"/>
                  <a:pt x="7530781" y="3050462"/>
                </a:cubicBezTo>
                <a:cubicBezTo>
                  <a:pt x="7527838" y="3088204"/>
                  <a:pt x="7503338" y="3127251"/>
                  <a:pt x="7508515" y="3164510"/>
                </a:cubicBezTo>
                <a:cubicBezTo>
                  <a:pt x="7503888" y="3155782"/>
                  <a:pt x="7493770" y="3162549"/>
                  <a:pt x="7492866" y="3173520"/>
                </a:cubicBezTo>
                <a:cubicBezTo>
                  <a:pt x="7474179" y="3140376"/>
                  <a:pt x="7498581" y="3226463"/>
                  <a:pt x="7479395" y="3217191"/>
                </a:cubicBezTo>
                <a:cubicBezTo>
                  <a:pt x="7493905" y="3232643"/>
                  <a:pt x="7501608" y="3293915"/>
                  <a:pt x="7481475" y="3298298"/>
                </a:cubicBezTo>
                <a:cubicBezTo>
                  <a:pt x="7472089" y="3326890"/>
                  <a:pt x="7475493" y="3357480"/>
                  <a:pt x="7457722" y="3379292"/>
                </a:cubicBezTo>
                <a:cubicBezTo>
                  <a:pt x="7459285" y="3382143"/>
                  <a:pt x="7460273" y="3385199"/>
                  <a:pt x="7460850" y="3388381"/>
                </a:cubicBezTo>
                <a:lnTo>
                  <a:pt x="7461482" y="3397694"/>
                </a:lnTo>
                <a:lnTo>
                  <a:pt x="7460695" y="3398556"/>
                </a:lnTo>
                <a:cubicBezTo>
                  <a:pt x="7458532" y="3402904"/>
                  <a:pt x="7458275" y="3406007"/>
                  <a:pt x="7458858" y="3408553"/>
                </a:cubicBezTo>
                <a:lnTo>
                  <a:pt x="7460185" y="3411299"/>
                </a:lnTo>
                <a:lnTo>
                  <a:pt x="7459468" y="3418333"/>
                </a:lnTo>
                <a:lnTo>
                  <a:pt x="7459515" y="3432662"/>
                </a:lnTo>
                <a:lnTo>
                  <a:pt x="7458154" y="3434902"/>
                </a:lnTo>
                <a:lnTo>
                  <a:pt x="7456091" y="3455825"/>
                </a:lnTo>
                <a:cubicBezTo>
                  <a:pt x="7455865" y="3455850"/>
                  <a:pt x="7455638" y="3455877"/>
                  <a:pt x="7455413" y="3455903"/>
                </a:cubicBezTo>
                <a:cubicBezTo>
                  <a:pt x="7453843" y="3456557"/>
                  <a:pt x="7452596" y="3457940"/>
                  <a:pt x="7451989" y="3460886"/>
                </a:cubicBezTo>
                <a:cubicBezTo>
                  <a:pt x="7443388" y="3453296"/>
                  <a:pt x="7447961" y="3461529"/>
                  <a:pt x="7446929" y="3470886"/>
                </a:cubicBezTo>
                <a:cubicBezTo>
                  <a:pt x="7433341" y="3461186"/>
                  <a:pt x="7436171" y="3489615"/>
                  <a:pt x="7427213" y="3491353"/>
                </a:cubicBezTo>
                <a:cubicBezTo>
                  <a:pt x="7426761" y="3498443"/>
                  <a:pt x="7426037" y="3505767"/>
                  <a:pt x="7424990" y="3513143"/>
                </a:cubicBezTo>
                <a:lnTo>
                  <a:pt x="7424186" y="3517424"/>
                </a:lnTo>
                <a:cubicBezTo>
                  <a:pt x="7424132" y="3517438"/>
                  <a:pt x="7424077" y="3517453"/>
                  <a:pt x="7424024" y="3517467"/>
                </a:cubicBezTo>
                <a:cubicBezTo>
                  <a:pt x="7423536" y="3518305"/>
                  <a:pt x="7423153" y="3519678"/>
                  <a:pt x="7422883" y="3521896"/>
                </a:cubicBezTo>
                <a:lnTo>
                  <a:pt x="7422723" y="3525229"/>
                </a:lnTo>
                <a:lnTo>
                  <a:pt x="7421163" y="3533534"/>
                </a:lnTo>
                <a:lnTo>
                  <a:pt x="7419650" y="3536108"/>
                </a:lnTo>
                <a:lnTo>
                  <a:pt x="7417640" y="3536718"/>
                </a:lnTo>
                <a:lnTo>
                  <a:pt x="7417697" y="3537534"/>
                </a:lnTo>
                <a:cubicBezTo>
                  <a:pt x="7419749" y="3544077"/>
                  <a:pt x="7423989" y="3546875"/>
                  <a:pt x="7409814" y="3551598"/>
                </a:cubicBezTo>
                <a:cubicBezTo>
                  <a:pt x="7412376" y="3566128"/>
                  <a:pt x="7404108" y="3567090"/>
                  <a:pt x="7397719" y="3584844"/>
                </a:cubicBezTo>
                <a:cubicBezTo>
                  <a:pt x="7401116" y="3593573"/>
                  <a:pt x="7398130" y="3599358"/>
                  <a:pt x="7393057" y="3604546"/>
                </a:cubicBezTo>
                <a:cubicBezTo>
                  <a:pt x="7391792" y="3622895"/>
                  <a:pt x="7383125" y="3638008"/>
                  <a:pt x="7377811" y="3657793"/>
                </a:cubicBezTo>
                <a:cubicBezTo>
                  <a:pt x="7379886" y="3680874"/>
                  <a:pt x="7366255" y="3689531"/>
                  <a:pt x="7360624" y="3710685"/>
                </a:cubicBezTo>
                <a:cubicBezTo>
                  <a:pt x="7367950" y="3731637"/>
                  <a:pt x="7347999" y="3723947"/>
                  <a:pt x="7341489" y="3734006"/>
                </a:cubicBezTo>
                <a:lnTo>
                  <a:pt x="7340478" y="3737028"/>
                </a:lnTo>
                <a:lnTo>
                  <a:pt x="7340489" y="3745476"/>
                </a:lnTo>
                <a:lnTo>
                  <a:pt x="7340950" y="3748687"/>
                </a:lnTo>
                <a:cubicBezTo>
                  <a:pt x="7341098" y="3750887"/>
                  <a:pt x="7340976" y="3752333"/>
                  <a:pt x="7340653" y="3753314"/>
                </a:cubicBezTo>
                <a:lnTo>
                  <a:pt x="7340500" y="3753419"/>
                </a:lnTo>
                <a:lnTo>
                  <a:pt x="7340506" y="3757774"/>
                </a:lnTo>
                <a:cubicBezTo>
                  <a:pt x="7340847" y="3765147"/>
                  <a:pt x="7341495" y="3772345"/>
                  <a:pt x="7342369" y="3779218"/>
                </a:cubicBezTo>
                <a:cubicBezTo>
                  <a:pt x="7333890" y="3784348"/>
                  <a:pt x="7341949" y="3810090"/>
                  <a:pt x="7326800" y="3806225"/>
                </a:cubicBezTo>
                <a:cubicBezTo>
                  <a:pt x="7327524" y="3815461"/>
                  <a:pt x="7333545" y="3821456"/>
                  <a:pt x="7323686" y="3817640"/>
                </a:cubicBezTo>
                <a:cubicBezTo>
                  <a:pt x="7323637" y="3820659"/>
                  <a:pt x="7322668" y="3822449"/>
                  <a:pt x="7321247" y="3823678"/>
                </a:cubicBezTo>
                <a:lnTo>
                  <a:pt x="7320595" y="3824018"/>
                </a:lnTo>
                <a:lnTo>
                  <a:pt x="7322453" y="3844579"/>
                </a:lnTo>
                <a:lnTo>
                  <a:pt x="7321532" y="3847225"/>
                </a:lnTo>
                <a:lnTo>
                  <a:pt x="7324238" y="3860736"/>
                </a:lnTo>
                <a:lnTo>
                  <a:pt x="7324840" y="3867658"/>
                </a:lnTo>
                <a:lnTo>
                  <a:pt x="7326655" y="3869733"/>
                </a:lnTo>
                <a:cubicBezTo>
                  <a:pt x="7327701" y="3871909"/>
                  <a:pt x="7328023" y="3874942"/>
                  <a:pt x="7326706" y="3879891"/>
                </a:cubicBezTo>
                <a:lnTo>
                  <a:pt x="7326093" y="3881013"/>
                </a:lnTo>
                <a:lnTo>
                  <a:pt x="7328442" y="3889558"/>
                </a:lnTo>
                <a:cubicBezTo>
                  <a:pt x="7329602" y="3892339"/>
                  <a:pt x="7331138" y="3894839"/>
                  <a:pt x="7333203" y="3896924"/>
                </a:cubicBezTo>
                <a:cubicBezTo>
                  <a:pt x="7319795" y="3924445"/>
                  <a:pt x="7328820" y="3952004"/>
                  <a:pt x="7324908" y="3982658"/>
                </a:cubicBezTo>
                <a:cubicBezTo>
                  <a:pt x="7325522" y="4017325"/>
                  <a:pt x="7327874" y="4041416"/>
                  <a:pt x="7327588" y="4064228"/>
                </a:cubicBezTo>
                <a:cubicBezTo>
                  <a:pt x="7328735" y="4074940"/>
                  <a:pt x="7329351" y="4153102"/>
                  <a:pt x="7323186" y="4146664"/>
                </a:cubicBezTo>
                <a:cubicBezTo>
                  <a:pt x="7335189" y="4179829"/>
                  <a:pt x="7318370" y="4199117"/>
                  <a:pt x="7322488" y="4235901"/>
                </a:cubicBezTo>
                <a:cubicBezTo>
                  <a:pt x="7305909" y="4254573"/>
                  <a:pt x="7320783" y="4244884"/>
                  <a:pt x="7316645" y="4265209"/>
                </a:cubicBezTo>
                <a:cubicBezTo>
                  <a:pt x="7331133" y="4260631"/>
                  <a:pt x="7307179" y="4289560"/>
                  <a:pt x="7323069" y="4291857"/>
                </a:cubicBezTo>
                <a:cubicBezTo>
                  <a:pt x="7321814" y="4295483"/>
                  <a:pt x="7320095" y="4298923"/>
                  <a:pt x="7318251" y="4302359"/>
                </a:cubicBezTo>
                <a:lnTo>
                  <a:pt x="7317295" y="4304161"/>
                </a:lnTo>
                <a:lnTo>
                  <a:pt x="7316223" y="4311573"/>
                </a:lnTo>
                <a:lnTo>
                  <a:pt x="7312469" y="4313411"/>
                </a:lnTo>
                <a:lnTo>
                  <a:pt x="7306447" y="4403491"/>
                </a:lnTo>
                <a:cubicBezTo>
                  <a:pt x="7308849" y="4411399"/>
                  <a:pt x="7308497" y="4436984"/>
                  <a:pt x="7303688" y="4442497"/>
                </a:cubicBezTo>
                <a:cubicBezTo>
                  <a:pt x="7302637" y="4447969"/>
                  <a:pt x="7304327" y="4453942"/>
                  <a:pt x="7299181" y="4457128"/>
                </a:cubicBezTo>
                <a:cubicBezTo>
                  <a:pt x="7296154" y="4469016"/>
                  <a:pt x="7289197" y="4496240"/>
                  <a:pt x="7285530" y="4513823"/>
                </a:cubicBezTo>
                <a:cubicBezTo>
                  <a:pt x="7288769" y="4518560"/>
                  <a:pt x="7287100" y="4524649"/>
                  <a:pt x="7284412" y="4532609"/>
                </a:cubicBezTo>
                <a:lnTo>
                  <a:pt x="7282601" y="4540125"/>
                </a:lnTo>
                <a:lnTo>
                  <a:pt x="7291785" y="4563650"/>
                </a:lnTo>
                <a:lnTo>
                  <a:pt x="7284191" y="4636427"/>
                </a:lnTo>
                <a:lnTo>
                  <a:pt x="7292797" y="4672055"/>
                </a:lnTo>
                <a:cubicBezTo>
                  <a:pt x="7294304" y="4686552"/>
                  <a:pt x="7294421" y="4700466"/>
                  <a:pt x="7295425" y="4713953"/>
                </a:cubicBezTo>
                <a:cubicBezTo>
                  <a:pt x="7296104" y="4744441"/>
                  <a:pt x="7280378" y="4723911"/>
                  <a:pt x="7292574" y="4762180"/>
                </a:cubicBezTo>
                <a:cubicBezTo>
                  <a:pt x="7286719" y="4766152"/>
                  <a:pt x="7286266" y="4770971"/>
                  <a:pt x="7288689" y="4779168"/>
                </a:cubicBezTo>
                <a:cubicBezTo>
                  <a:pt x="7288592" y="4793971"/>
                  <a:pt x="7274303" y="4792486"/>
                  <a:pt x="7282355" y="4807636"/>
                </a:cubicBezTo>
                <a:cubicBezTo>
                  <a:pt x="7278556" y="4806204"/>
                  <a:pt x="7277539" y="4813202"/>
                  <a:pt x="7276505" y="4819678"/>
                </a:cubicBezTo>
                <a:lnTo>
                  <a:pt x="7273752" y="4823797"/>
                </a:lnTo>
                <a:lnTo>
                  <a:pt x="7283683" y="4847794"/>
                </a:lnTo>
                <a:cubicBezTo>
                  <a:pt x="7296832" y="4890479"/>
                  <a:pt x="7302379" y="4941877"/>
                  <a:pt x="7311552" y="4978326"/>
                </a:cubicBezTo>
                <a:cubicBezTo>
                  <a:pt x="7284161" y="4998846"/>
                  <a:pt x="7309660" y="4989594"/>
                  <a:pt x="7304880" y="5015024"/>
                </a:cubicBezTo>
                <a:cubicBezTo>
                  <a:pt x="7330355" y="5012307"/>
                  <a:pt x="7291032" y="5044485"/>
                  <a:pt x="7319932" y="5050993"/>
                </a:cubicBezTo>
                <a:cubicBezTo>
                  <a:pt x="7318148" y="5055414"/>
                  <a:pt x="7315506" y="5059493"/>
                  <a:pt x="7312641" y="5063537"/>
                </a:cubicBezTo>
                <a:lnTo>
                  <a:pt x="7311153" y="5065661"/>
                </a:lnTo>
                <a:lnTo>
                  <a:pt x="7310197" y="5075032"/>
                </a:lnTo>
                <a:lnTo>
                  <a:pt x="7303683" y="5076576"/>
                </a:lnTo>
                <a:lnTo>
                  <a:pt x="7297768" y="5089898"/>
                </a:lnTo>
                <a:cubicBezTo>
                  <a:pt x="7296519" y="5095057"/>
                  <a:pt x="7296302" y="5100805"/>
                  <a:pt x="7297750" y="5107454"/>
                </a:cubicBezTo>
                <a:cubicBezTo>
                  <a:pt x="7309447" y="5125240"/>
                  <a:pt x="7295812" y="5147341"/>
                  <a:pt x="7297014" y="5169708"/>
                </a:cubicBezTo>
                <a:lnTo>
                  <a:pt x="7300719" y="5180532"/>
                </a:lnTo>
                <a:lnTo>
                  <a:pt x="7295705" y="5210620"/>
                </a:lnTo>
                <a:lnTo>
                  <a:pt x="7296901" y="5212749"/>
                </a:lnTo>
                <a:cubicBezTo>
                  <a:pt x="7296704" y="5218058"/>
                  <a:pt x="7294377" y="5228574"/>
                  <a:pt x="7294523" y="5242477"/>
                </a:cubicBezTo>
                <a:lnTo>
                  <a:pt x="7297776" y="5296160"/>
                </a:lnTo>
                <a:lnTo>
                  <a:pt x="7289955" y="5304499"/>
                </a:lnTo>
                <a:lnTo>
                  <a:pt x="7286210" y="5305374"/>
                </a:lnTo>
                <a:lnTo>
                  <a:pt x="7286995" y="5320092"/>
                </a:lnTo>
                <a:lnTo>
                  <a:pt x="7281550" y="5330613"/>
                </a:lnTo>
                <a:lnTo>
                  <a:pt x="7285354" y="5340890"/>
                </a:lnTo>
                <a:lnTo>
                  <a:pt x="7281914" y="5354491"/>
                </a:lnTo>
                <a:cubicBezTo>
                  <a:pt x="7280017" y="5359352"/>
                  <a:pt x="7277725" y="5364763"/>
                  <a:pt x="7275918" y="5370917"/>
                </a:cubicBezTo>
                <a:lnTo>
                  <a:pt x="7267655" y="5384350"/>
                </a:lnTo>
                <a:lnTo>
                  <a:pt x="7263791" y="5406610"/>
                </a:lnTo>
                <a:cubicBezTo>
                  <a:pt x="7260956" y="5423841"/>
                  <a:pt x="7257650" y="5440271"/>
                  <a:pt x="7251522" y="5456222"/>
                </a:cubicBezTo>
                <a:cubicBezTo>
                  <a:pt x="7253699" y="5469913"/>
                  <a:pt x="7252931" y="5482529"/>
                  <a:pt x="7242311" y="5493751"/>
                </a:cubicBezTo>
                <a:cubicBezTo>
                  <a:pt x="7236636" y="5529727"/>
                  <a:pt x="7245809" y="5539513"/>
                  <a:pt x="7231835" y="5561252"/>
                </a:cubicBezTo>
                <a:cubicBezTo>
                  <a:pt x="7236311" y="5568555"/>
                  <a:pt x="7238499" y="5573475"/>
                  <a:pt x="7239152" y="5577121"/>
                </a:cubicBezTo>
                <a:cubicBezTo>
                  <a:pt x="7241111" y="5588065"/>
                  <a:pt x="7229268" y="5587525"/>
                  <a:pt x="7224043" y="5605355"/>
                </a:cubicBezTo>
                <a:cubicBezTo>
                  <a:pt x="7216774" y="5624244"/>
                  <a:pt x="7213225" y="5590845"/>
                  <a:pt x="7209229" y="5609118"/>
                </a:cubicBezTo>
                <a:cubicBezTo>
                  <a:pt x="7212098" y="5628346"/>
                  <a:pt x="7194168" y="5628785"/>
                  <a:pt x="7198222" y="5648700"/>
                </a:cubicBezTo>
                <a:cubicBezTo>
                  <a:pt x="7212577" y="5642705"/>
                  <a:pt x="7189541" y="5689259"/>
                  <a:pt x="7201221" y="5689771"/>
                </a:cubicBezTo>
                <a:cubicBezTo>
                  <a:pt x="7181618" y="5708428"/>
                  <a:pt x="7201258" y="5715573"/>
                  <a:pt x="7192555" y="5739098"/>
                </a:cubicBezTo>
                <a:cubicBezTo>
                  <a:pt x="7184486" y="5750478"/>
                  <a:pt x="7182208" y="5758416"/>
                  <a:pt x="7187522" y="5768603"/>
                </a:cubicBezTo>
                <a:cubicBezTo>
                  <a:pt x="7148692" y="5821144"/>
                  <a:pt x="7181577" y="5799065"/>
                  <a:pt x="7162500" y="5846928"/>
                </a:cubicBezTo>
                <a:lnTo>
                  <a:pt x="7160827" y="5850799"/>
                </a:lnTo>
                <a:lnTo>
                  <a:pt x="7163312" y="5866636"/>
                </a:lnTo>
                <a:cubicBezTo>
                  <a:pt x="7163884" y="5867070"/>
                  <a:pt x="7164455" y="5867505"/>
                  <a:pt x="7165029" y="5867939"/>
                </a:cubicBezTo>
                <a:lnTo>
                  <a:pt x="7142501" y="5914339"/>
                </a:lnTo>
                <a:lnTo>
                  <a:pt x="7143151" y="5921221"/>
                </a:lnTo>
                <a:lnTo>
                  <a:pt x="7123808" y="5950546"/>
                </a:lnTo>
                <a:lnTo>
                  <a:pt x="7116299" y="5966186"/>
                </a:lnTo>
                <a:lnTo>
                  <a:pt x="7106117" y="5983669"/>
                </a:lnTo>
                <a:lnTo>
                  <a:pt x="7109622" y="5995569"/>
                </a:lnTo>
                <a:cubicBezTo>
                  <a:pt x="7114727" y="6023526"/>
                  <a:pt x="7092983" y="6067450"/>
                  <a:pt x="7116605" y="6077139"/>
                </a:cubicBezTo>
                <a:cubicBezTo>
                  <a:pt x="7102148" y="6089933"/>
                  <a:pt x="7125501" y="6101908"/>
                  <a:pt x="7127573" y="6115892"/>
                </a:cubicBezTo>
                <a:cubicBezTo>
                  <a:pt x="7118381" y="6127056"/>
                  <a:pt x="7126331" y="6132595"/>
                  <a:pt x="7128098" y="6142737"/>
                </a:cubicBezTo>
                <a:cubicBezTo>
                  <a:pt x="7122429" y="6147329"/>
                  <a:pt x="7122724" y="6155912"/>
                  <a:pt x="7129375" y="6158833"/>
                </a:cubicBezTo>
                <a:cubicBezTo>
                  <a:pt x="7144709" y="6154689"/>
                  <a:pt x="7137060" y="6184499"/>
                  <a:pt x="7147635" y="6186714"/>
                </a:cubicBezTo>
                <a:cubicBezTo>
                  <a:pt x="7149842" y="6204016"/>
                  <a:pt x="7136414" y="6279145"/>
                  <a:pt x="7153343" y="6291871"/>
                </a:cubicBezTo>
                <a:cubicBezTo>
                  <a:pt x="7161381" y="6326852"/>
                  <a:pt x="7134450" y="6377408"/>
                  <a:pt x="7134923" y="6392273"/>
                </a:cubicBezTo>
                <a:cubicBezTo>
                  <a:pt x="7103997" y="6407024"/>
                  <a:pt x="7185503" y="6478818"/>
                  <a:pt x="7187236" y="6541940"/>
                </a:cubicBezTo>
                <a:cubicBezTo>
                  <a:pt x="7184250" y="6550446"/>
                  <a:pt x="7184290" y="6554993"/>
                  <a:pt x="7191340" y="6557275"/>
                </a:cubicBezTo>
                <a:cubicBezTo>
                  <a:pt x="7195412" y="6573685"/>
                  <a:pt x="7202070" y="6606060"/>
                  <a:pt x="7211670" y="6640404"/>
                </a:cubicBezTo>
                <a:cubicBezTo>
                  <a:pt x="7219591" y="6666216"/>
                  <a:pt x="7212698" y="6793331"/>
                  <a:pt x="7221085" y="6827708"/>
                </a:cubicBezTo>
                <a:lnTo>
                  <a:pt x="7227698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A13100C-DDB2-5B43-801E-36766C05832D}"/>
              </a:ext>
            </a:extLst>
          </p:cNvPr>
          <p:cNvSpPr txBox="1"/>
          <p:nvPr/>
        </p:nvSpPr>
        <p:spPr>
          <a:xfrm>
            <a:off x="7773865" y="2212729"/>
            <a:ext cx="4220307" cy="40164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700" err="1">
                <a:latin typeface="Century Gothic"/>
              </a:rPr>
              <a:t>Both</a:t>
            </a:r>
            <a:r>
              <a:rPr lang="it-IT" sz="1700" dirty="0">
                <a:latin typeface="Century Gothic"/>
              </a:rPr>
              <a:t> models </a:t>
            </a:r>
            <a:r>
              <a:rPr lang="it-IT" sz="1700" err="1">
                <a:latin typeface="Century Gothic"/>
              </a:rPr>
              <a:t>generally</a:t>
            </a:r>
            <a:r>
              <a:rPr lang="it-IT" sz="1700" dirty="0">
                <a:latin typeface="Century Gothic"/>
              </a:rPr>
              <a:t> </a:t>
            </a:r>
            <a:r>
              <a:rPr lang="it-IT" sz="1700" err="1">
                <a:latin typeface="Century Gothic"/>
              </a:rPr>
              <a:t>provided</a:t>
            </a:r>
            <a:r>
              <a:rPr lang="it-IT" sz="1700" dirty="0">
                <a:latin typeface="Century Gothic"/>
              </a:rPr>
              <a:t> </a:t>
            </a:r>
            <a:r>
              <a:rPr lang="it-IT" sz="1700" b="1" dirty="0">
                <a:solidFill>
                  <a:schemeClr val="accent2">
                    <a:lumMod val="75000"/>
                  </a:schemeClr>
                </a:solidFill>
                <a:latin typeface="Century Gothic"/>
              </a:rPr>
              <a:t>accurate </a:t>
            </a:r>
            <a:r>
              <a:rPr lang="it-IT" sz="1700" b="1" err="1">
                <a:solidFill>
                  <a:schemeClr val="accent2">
                    <a:lumMod val="75000"/>
                  </a:schemeClr>
                </a:solidFill>
                <a:latin typeface="Century Gothic"/>
              </a:rPr>
              <a:t>predictions</a:t>
            </a:r>
            <a:r>
              <a:rPr lang="it-IT" sz="1700" b="1" dirty="0">
                <a:solidFill>
                  <a:schemeClr val="accent2">
                    <a:lumMod val="75000"/>
                  </a:schemeClr>
                </a:solidFill>
                <a:latin typeface="Century Gothic"/>
              </a:rPr>
              <a:t> and </a:t>
            </a:r>
            <a:r>
              <a:rPr lang="it-IT" sz="1700" b="1" err="1">
                <a:solidFill>
                  <a:schemeClr val="accent2">
                    <a:lumMod val="75000"/>
                  </a:schemeClr>
                </a:solidFill>
                <a:latin typeface="Century Gothic"/>
              </a:rPr>
              <a:t>similar</a:t>
            </a:r>
            <a:r>
              <a:rPr lang="it-IT" sz="1700" b="1" dirty="0">
                <a:solidFill>
                  <a:schemeClr val="accent2">
                    <a:lumMod val="75000"/>
                  </a:schemeClr>
                </a:solidFill>
                <a:latin typeface="Century Gothic"/>
              </a:rPr>
              <a:t> </a:t>
            </a:r>
            <a:r>
              <a:rPr lang="it-IT" sz="1700" b="1" err="1">
                <a:solidFill>
                  <a:schemeClr val="accent2">
                    <a:lumMod val="75000"/>
                  </a:schemeClr>
                </a:solidFill>
                <a:latin typeface="Century Gothic"/>
              </a:rPr>
              <a:t>numbers</a:t>
            </a:r>
            <a:endParaRPr lang="it-IT" sz="1700" b="1">
              <a:solidFill>
                <a:schemeClr val="accent2">
                  <a:lumMod val="75000"/>
                </a:schemeClr>
              </a:solidFill>
              <a:latin typeface="Century Gothic"/>
              <a:cs typeface="Calibri"/>
            </a:endParaRPr>
          </a:p>
          <a:p>
            <a:pPr algn="ctr"/>
            <a:endParaRPr lang="it-IT" sz="1700" dirty="0">
              <a:latin typeface="Century Gothic"/>
              <a:cs typeface="Calibri"/>
            </a:endParaRPr>
          </a:p>
          <a:p>
            <a:pPr algn="ctr"/>
            <a:r>
              <a:rPr lang="it-IT" sz="1700" dirty="0">
                <a:latin typeface="Century Gothic"/>
                <a:cs typeface="Calibri"/>
              </a:rPr>
              <a:t>The </a:t>
            </a:r>
            <a:r>
              <a:rPr lang="it-IT" sz="1700" err="1">
                <a:latin typeface="Century Gothic"/>
                <a:cs typeface="Calibri"/>
              </a:rPr>
              <a:t>slight</a:t>
            </a:r>
            <a:r>
              <a:rPr lang="it-IT" sz="1700" dirty="0">
                <a:latin typeface="Century Gothic"/>
                <a:cs typeface="Calibri"/>
              </a:rPr>
              <a:t> </a:t>
            </a:r>
            <a:r>
              <a:rPr lang="it-IT" sz="1700" err="1">
                <a:latin typeface="Century Gothic"/>
                <a:cs typeface="Calibri"/>
              </a:rPr>
              <a:t>differences</a:t>
            </a:r>
            <a:r>
              <a:rPr lang="it-IT" sz="1700" dirty="0">
                <a:latin typeface="Century Gothic"/>
                <a:cs typeface="Calibri"/>
              </a:rPr>
              <a:t> </a:t>
            </a:r>
            <a:r>
              <a:rPr lang="it-IT" sz="1700" err="1">
                <a:latin typeface="Century Gothic"/>
                <a:cs typeface="Calibri"/>
              </a:rPr>
              <a:t>may</a:t>
            </a:r>
            <a:r>
              <a:rPr lang="it-IT" sz="1700" dirty="0">
                <a:latin typeface="Century Gothic"/>
                <a:cs typeface="Calibri"/>
              </a:rPr>
              <a:t> be down to the </a:t>
            </a:r>
            <a:r>
              <a:rPr lang="it-IT" sz="1700" b="1" err="1">
                <a:solidFill>
                  <a:schemeClr val="accent2">
                    <a:lumMod val="75000"/>
                  </a:schemeClr>
                </a:solidFill>
                <a:latin typeface="Century Gothic"/>
                <a:cs typeface="Calibri"/>
              </a:rPr>
              <a:t>differences</a:t>
            </a:r>
            <a:r>
              <a:rPr lang="it-IT" sz="1700" b="1" dirty="0">
                <a:solidFill>
                  <a:schemeClr val="accent2">
                    <a:lumMod val="75000"/>
                  </a:schemeClr>
                </a:solidFill>
                <a:latin typeface="Century Gothic"/>
                <a:cs typeface="Calibri"/>
              </a:rPr>
              <a:t> in </a:t>
            </a:r>
            <a:r>
              <a:rPr lang="it-IT" sz="1700" b="1" err="1">
                <a:solidFill>
                  <a:schemeClr val="accent2">
                    <a:lumMod val="75000"/>
                  </a:schemeClr>
                </a:solidFill>
                <a:latin typeface="Century Gothic"/>
                <a:cs typeface="Calibri"/>
              </a:rPr>
              <a:t>algorithms</a:t>
            </a:r>
            <a:r>
              <a:rPr lang="it-IT" sz="1700" b="1" dirty="0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, </a:t>
            </a:r>
            <a:r>
              <a:rPr lang="it-IT" sz="1700" b="1" err="1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effective</a:t>
            </a:r>
            <a:r>
              <a:rPr lang="it-IT" sz="1700" b="1" dirty="0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 feature engineering, and </a:t>
            </a:r>
            <a:r>
              <a:rPr lang="it-IT" sz="1700" b="1" err="1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optimized</a:t>
            </a:r>
            <a:r>
              <a:rPr lang="it-IT" sz="1700" b="1" dirty="0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 </a:t>
            </a:r>
            <a:r>
              <a:rPr lang="it-IT" sz="1700" b="1" err="1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hyperparameters</a:t>
            </a:r>
            <a:r>
              <a:rPr lang="it-IT" sz="1700" dirty="0">
                <a:latin typeface="Century Gothic"/>
                <a:ea typeface="+mn-lt"/>
                <a:cs typeface="+mn-lt"/>
              </a:rPr>
              <a:t> </a:t>
            </a:r>
          </a:p>
          <a:p>
            <a:pPr algn="ctr"/>
            <a:endParaRPr lang="it-IT" sz="1700" dirty="0">
              <a:latin typeface="Century Gothic"/>
              <a:cs typeface="Calibri" panose="020F0502020204030204"/>
            </a:endParaRPr>
          </a:p>
          <a:p>
            <a:pPr algn="ctr"/>
            <a:r>
              <a:rPr lang="it-IT" sz="1700" dirty="0" err="1">
                <a:latin typeface="Century Gothic"/>
                <a:cs typeface="Calibri" panose="020F0502020204030204"/>
              </a:rPr>
              <a:t>Spark's</a:t>
            </a:r>
            <a:r>
              <a:rPr lang="it-IT" sz="1700" dirty="0">
                <a:latin typeface="Century Gothic"/>
                <a:cs typeface="Calibri" panose="020F0502020204030204"/>
              </a:rPr>
              <a:t> use of </a:t>
            </a:r>
            <a:r>
              <a:rPr lang="it-IT" sz="1700" b="1" dirty="0" err="1">
                <a:solidFill>
                  <a:schemeClr val="accent2">
                    <a:lumMod val="75000"/>
                  </a:schemeClr>
                </a:solidFill>
                <a:latin typeface="Century Gothic"/>
                <a:cs typeface="Calibri" panose="020F0502020204030204"/>
              </a:rPr>
              <a:t>LogisticRegression</a:t>
            </a:r>
            <a:r>
              <a:rPr lang="it-IT" sz="1700" dirty="0">
                <a:latin typeface="Century Gothic"/>
                <a:cs typeface="Calibri" panose="020F0502020204030204"/>
              </a:rPr>
              <a:t> </a:t>
            </a:r>
            <a:r>
              <a:rPr lang="it-IT" sz="1700" dirty="0" err="1">
                <a:latin typeface="Century Gothic"/>
                <a:cs typeface="Calibri" panose="020F0502020204030204"/>
              </a:rPr>
              <a:t>has</a:t>
            </a:r>
            <a:r>
              <a:rPr lang="it-IT" sz="1700" dirty="0">
                <a:latin typeface="Century Gothic"/>
                <a:cs typeface="Calibri" panose="020F0502020204030204"/>
              </a:rPr>
              <a:t> </a:t>
            </a:r>
            <a:r>
              <a:rPr lang="it-IT" sz="1700" dirty="0" err="1">
                <a:latin typeface="Century Gothic"/>
                <a:cs typeface="Calibri" panose="020F0502020204030204"/>
              </a:rPr>
              <a:t>shown</a:t>
            </a:r>
            <a:r>
              <a:rPr lang="it-IT" sz="1700" dirty="0">
                <a:latin typeface="Century Gothic"/>
                <a:cs typeface="Calibri" panose="020F0502020204030204"/>
              </a:rPr>
              <a:t> to be a </a:t>
            </a:r>
            <a:r>
              <a:rPr lang="it-IT" sz="1700" dirty="0" err="1">
                <a:latin typeface="Century Gothic"/>
                <a:cs typeface="Calibri" panose="020F0502020204030204"/>
              </a:rPr>
              <a:t>favourable</a:t>
            </a:r>
            <a:r>
              <a:rPr lang="it-IT" sz="1700" dirty="0">
                <a:latin typeface="Century Gothic"/>
                <a:cs typeface="Calibri" panose="020F0502020204030204"/>
              </a:rPr>
              <a:t> </a:t>
            </a:r>
            <a:r>
              <a:rPr lang="it-IT" sz="1700" dirty="0" err="1">
                <a:latin typeface="Century Gothic"/>
                <a:cs typeface="Calibri" panose="020F0502020204030204"/>
              </a:rPr>
              <a:t>approach</a:t>
            </a:r>
            <a:endParaRPr lang="it-IT" sz="1700" dirty="0">
              <a:latin typeface="Century Gothic"/>
              <a:cs typeface="Calibri" panose="020F0502020204030204"/>
            </a:endParaRPr>
          </a:p>
          <a:p>
            <a:pPr algn="ctr"/>
            <a:endParaRPr lang="it-IT" sz="1700" dirty="0">
              <a:latin typeface="Century Gothic"/>
              <a:cs typeface="Calibri" panose="020F0502020204030204"/>
            </a:endParaRPr>
          </a:p>
          <a:p>
            <a:pPr algn="ctr"/>
            <a:r>
              <a:rPr lang="it-IT" sz="1700" dirty="0">
                <a:latin typeface="Century Gothic"/>
                <a:ea typeface="+mn-lt"/>
                <a:cs typeface="+mn-lt"/>
              </a:rPr>
              <a:t>Overall, </a:t>
            </a:r>
            <a:r>
              <a:rPr lang="it-IT" sz="1700" b="1" err="1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Spark's</a:t>
            </a:r>
            <a:r>
              <a:rPr lang="it-IT" sz="1700" b="1" dirty="0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 model </a:t>
            </a:r>
            <a:r>
              <a:rPr lang="it-IT" sz="1700" b="1" err="1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has</a:t>
            </a:r>
            <a:r>
              <a:rPr lang="it-IT" sz="1700" b="1" dirty="0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 </a:t>
            </a:r>
            <a:r>
              <a:rPr lang="it-IT" sz="1700" b="1" err="1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shown</a:t>
            </a:r>
            <a:r>
              <a:rPr lang="it-IT" sz="1700" b="1" dirty="0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 to be </a:t>
            </a:r>
            <a:r>
              <a:rPr lang="it-IT" sz="1700" b="1" err="1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slightly</a:t>
            </a:r>
            <a:r>
              <a:rPr lang="it-IT" sz="1700" b="1" dirty="0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 </a:t>
            </a:r>
            <a:r>
              <a:rPr lang="it-IT" sz="1700" b="1" err="1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better</a:t>
            </a:r>
            <a:r>
              <a:rPr lang="it-IT" sz="1700" dirty="0">
                <a:latin typeface="Century Gothic"/>
                <a:ea typeface="+mn-lt"/>
                <a:cs typeface="+mn-lt"/>
              </a:rPr>
              <a:t> in </a:t>
            </a:r>
            <a:r>
              <a:rPr lang="it-IT" sz="1700" err="1">
                <a:latin typeface="Century Gothic"/>
                <a:ea typeface="+mn-lt"/>
                <a:cs typeface="+mn-lt"/>
              </a:rPr>
              <a:t>predicting</a:t>
            </a:r>
            <a:r>
              <a:rPr lang="it-IT" sz="1700" dirty="0">
                <a:latin typeface="Century Gothic"/>
                <a:ea typeface="+mn-lt"/>
                <a:cs typeface="+mn-lt"/>
              </a:rPr>
              <a:t> </a:t>
            </a:r>
            <a:r>
              <a:rPr lang="it-IT" sz="1700" err="1">
                <a:latin typeface="Century Gothic"/>
                <a:ea typeface="+mn-lt"/>
                <a:cs typeface="+mn-lt"/>
              </a:rPr>
              <a:t>who</a:t>
            </a:r>
            <a:r>
              <a:rPr lang="it-IT" sz="1700" dirty="0">
                <a:latin typeface="Century Gothic"/>
                <a:ea typeface="+mn-lt"/>
                <a:cs typeface="+mn-lt"/>
              </a:rPr>
              <a:t> </a:t>
            </a:r>
            <a:r>
              <a:rPr lang="it-IT" sz="1700" err="1">
                <a:latin typeface="Century Gothic"/>
                <a:ea typeface="+mn-lt"/>
                <a:cs typeface="+mn-lt"/>
              </a:rPr>
              <a:t>survived</a:t>
            </a:r>
            <a:r>
              <a:rPr lang="it-IT" sz="1700" dirty="0">
                <a:latin typeface="Century Gothic"/>
                <a:ea typeface="+mn-lt"/>
                <a:cs typeface="+mn-lt"/>
              </a:rPr>
              <a:t> the Titanic </a:t>
            </a:r>
            <a:r>
              <a:rPr lang="it-IT" sz="1700" err="1">
                <a:latin typeface="Century Gothic"/>
                <a:ea typeface="+mn-lt"/>
                <a:cs typeface="+mn-lt"/>
              </a:rPr>
              <a:t>disaster</a:t>
            </a:r>
            <a:endParaRPr lang="it-IT" err="1"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3103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3DD470-76D9-FA7E-3D33-6156DC5B73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1886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994CA97-5FF3-333C-DBD2-64AA11010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latin typeface="Century Gothic"/>
              </a:rPr>
              <a:t>THANK YOU!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44AD3B3-42A5-1204-3A5E-967F17E6A2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1500" dirty="0">
                <a:solidFill>
                  <a:schemeClr val="tx1"/>
                </a:solidFill>
                <a:latin typeface="Century Gothic"/>
                <a:ea typeface="+mn-lt"/>
                <a:cs typeface="+mn-lt"/>
              </a:rPr>
              <a:t>Alejandro Acosta, Henry </a:t>
            </a:r>
            <a:r>
              <a:rPr lang="de-DE" sz="1500" err="1">
                <a:solidFill>
                  <a:schemeClr val="tx1"/>
                </a:solidFill>
                <a:latin typeface="Century Gothic"/>
                <a:ea typeface="+mn-lt"/>
                <a:cs typeface="+mn-lt"/>
              </a:rPr>
              <a:t>Becerra</a:t>
            </a:r>
            <a:r>
              <a:rPr lang="de-DE" sz="1500" dirty="0">
                <a:solidFill>
                  <a:schemeClr val="tx1"/>
                </a:solidFill>
                <a:latin typeface="Century Gothic"/>
                <a:ea typeface="+mn-lt"/>
                <a:cs typeface="+mn-lt"/>
              </a:rPr>
              <a:t>, Adel Reka </a:t>
            </a:r>
            <a:r>
              <a:rPr lang="de-DE" sz="1500" err="1">
                <a:solidFill>
                  <a:schemeClr val="tx1"/>
                </a:solidFill>
                <a:latin typeface="Century Gothic"/>
                <a:ea typeface="+mn-lt"/>
                <a:cs typeface="+mn-lt"/>
              </a:rPr>
              <a:t>Kalozdi</a:t>
            </a:r>
            <a:r>
              <a:rPr lang="de-DE" sz="1500" dirty="0">
                <a:solidFill>
                  <a:schemeClr val="tx1"/>
                </a:solidFill>
                <a:latin typeface="Century Gothic"/>
                <a:ea typeface="+mn-lt"/>
                <a:cs typeface="+mn-lt"/>
              </a:rPr>
              <a:t>, Karim </a:t>
            </a:r>
            <a:r>
              <a:rPr lang="de-DE" sz="1500" err="1">
                <a:solidFill>
                  <a:schemeClr val="tx1"/>
                </a:solidFill>
                <a:latin typeface="Century Gothic"/>
                <a:ea typeface="+mn-lt"/>
                <a:cs typeface="+mn-lt"/>
              </a:rPr>
              <a:t>Khazzaka</a:t>
            </a:r>
            <a:r>
              <a:rPr lang="de-DE" sz="1500" dirty="0">
                <a:solidFill>
                  <a:schemeClr val="tx1"/>
                </a:solidFill>
                <a:latin typeface="Century Gothic"/>
                <a:ea typeface="+mn-lt"/>
                <a:cs typeface="+mn-lt"/>
              </a:rPr>
              <a:t>, Roberto Antonio </a:t>
            </a:r>
            <a:r>
              <a:rPr lang="de-DE" sz="1500" err="1">
                <a:solidFill>
                  <a:schemeClr val="tx1"/>
                </a:solidFill>
                <a:latin typeface="Century Gothic"/>
                <a:ea typeface="+mn-lt"/>
                <a:cs typeface="+mn-lt"/>
              </a:rPr>
              <a:t>Mapa</a:t>
            </a:r>
            <a:endParaRPr lang="it-IT" err="1">
              <a:solidFill>
                <a:schemeClr val="tx1"/>
              </a:solidFill>
              <a:latin typeface="Century Gothic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5589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1608A6F-27FE-3CDA-7320-196E4878C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it-IT" sz="4000" dirty="0">
                <a:latin typeface="Century Gothic"/>
                <a:cs typeface="Calibri Light"/>
              </a:rPr>
              <a:t>DATASET</a:t>
            </a:r>
            <a:endParaRPr lang="it-IT" sz="4000" dirty="0">
              <a:latin typeface="Century Gothic"/>
              <a:ea typeface="Verdana"/>
              <a:cs typeface="Calibri Light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27AD02-70C4-316D-6B6C-ED19C6E2F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535" y="2403515"/>
            <a:ext cx="2526429" cy="274546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r">
              <a:buNone/>
            </a:pPr>
            <a:r>
              <a:rPr lang="en-GB" sz="2500" b="1" dirty="0">
                <a:solidFill>
                  <a:schemeClr val="accent2">
                    <a:lumMod val="75000"/>
                  </a:schemeClr>
                </a:solidFill>
                <a:latin typeface="Century Gothic"/>
                <a:ea typeface="Verdana"/>
                <a:cs typeface="Calibri"/>
              </a:rPr>
              <a:t>10 variables</a:t>
            </a:r>
            <a:r>
              <a:rPr lang="en-GB" sz="2500" dirty="0">
                <a:latin typeface="Century Gothic"/>
                <a:ea typeface="Verdana"/>
                <a:cs typeface="Calibri"/>
              </a:rPr>
              <a:t> (9 of which are independent)</a:t>
            </a:r>
            <a:endParaRPr lang="en-US" sz="2500">
              <a:latin typeface="Century Gothic"/>
              <a:ea typeface="Verdana"/>
              <a:cs typeface="Calibri"/>
            </a:endParaRPr>
          </a:p>
          <a:p>
            <a:pPr marL="0" indent="0" algn="r">
              <a:buNone/>
            </a:pPr>
            <a:endParaRPr lang="en-GB" sz="2500" dirty="0">
              <a:latin typeface="Century Gothic"/>
              <a:ea typeface="+mn-lt"/>
              <a:cs typeface="+mn-lt"/>
            </a:endParaRPr>
          </a:p>
          <a:p>
            <a:pPr marL="0" indent="0" algn="r">
              <a:buNone/>
            </a:pPr>
            <a:r>
              <a:rPr lang="en-GB" sz="2500" dirty="0">
                <a:latin typeface="Century Gothic"/>
                <a:ea typeface="+mn-lt"/>
                <a:cs typeface="+mn-lt"/>
              </a:rPr>
              <a:t>Dependent variable: </a:t>
            </a:r>
            <a:r>
              <a:rPr lang="en-GB" sz="2500" b="1" dirty="0">
                <a:solidFill>
                  <a:schemeClr val="accent2">
                    <a:lumMod val="75000"/>
                  </a:schemeClr>
                </a:solidFill>
                <a:latin typeface="Century Gothic"/>
                <a:ea typeface="+mn-lt"/>
                <a:cs typeface="+mn-lt"/>
              </a:rPr>
              <a:t>survival</a:t>
            </a:r>
            <a:br>
              <a:rPr lang="en-GB" sz="2500" b="1" dirty="0">
                <a:latin typeface="Century Gothic"/>
                <a:ea typeface="Verdana"/>
                <a:cs typeface="Calibri"/>
              </a:rPr>
            </a:br>
            <a:br>
              <a:rPr lang="en-GB" sz="2500" dirty="0">
                <a:latin typeface="Century Gothic"/>
                <a:ea typeface="Verdana"/>
                <a:cs typeface="Calibri"/>
              </a:rPr>
            </a:br>
            <a:endParaRPr lang="en-US" sz="2500">
              <a:latin typeface="Verdana"/>
              <a:ea typeface="Verdana"/>
              <a:cs typeface="Calibri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Immagine 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A2C2592F-75BC-5F20-5E1C-9C976FC92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719" y="1020627"/>
            <a:ext cx="7716937" cy="481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1608A6F-27FE-3CDA-7320-196E4878C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920532"/>
          </a:xfrm>
        </p:spPr>
        <p:txBody>
          <a:bodyPr>
            <a:normAutofit/>
          </a:bodyPr>
          <a:lstStyle/>
          <a:p>
            <a:r>
              <a:rPr lang="it-IT" dirty="0">
                <a:latin typeface="Century Gothic"/>
                <a:ea typeface="Verdana"/>
                <a:cs typeface="Calibri Light"/>
              </a:rPr>
              <a:t>APPROACH</a:t>
            </a:r>
          </a:p>
        </p:txBody>
      </p:sp>
      <p:pic>
        <p:nvPicPr>
          <p:cNvPr id="52" name="Picture 51" descr="White puzzle with one red piece">
            <a:extLst>
              <a:ext uri="{FF2B5EF4-FFF2-40B4-BE49-F238E27FC236}">
                <a16:creationId xmlns:a16="http://schemas.microsoft.com/office/drawing/2014/main" id="{25E21E04-C3BE-DDF7-B93E-BD04637111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76" r="20916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27AD02-70C4-316D-6B6C-ED19C6E2F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1446756"/>
            <a:ext cx="4140013" cy="51541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sz="1500" b="1" dirty="0">
                <a:solidFill>
                  <a:schemeClr val="accent2">
                    <a:lumMod val="75000"/>
                  </a:schemeClr>
                </a:solidFill>
                <a:latin typeface="Century Gothic"/>
                <a:ea typeface="Verdana"/>
                <a:cs typeface="Calibri"/>
              </a:rPr>
              <a:t>Using Spark</a:t>
            </a:r>
            <a:r>
              <a:rPr lang="en-GB" sz="1500" b="1" dirty="0">
                <a:latin typeface="Century Gothic"/>
                <a:ea typeface="Verdana"/>
                <a:cs typeface="Calibri"/>
              </a:rPr>
              <a:t>:</a:t>
            </a:r>
          </a:p>
          <a:p>
            <a:r>
              <a:rPr lang="en-GB" sz="1500" dirty="0">
                <a:latin typeface="Century Gothic"/>
                <a:ea typeface="Verdana"/>
                <a:cs typeface="Calibri"/>
              </a:rPr>
              <a:t>Exploratory Data Analysis</a:t>
            </a:r>
          </a:p>
          <a:p>
            <a:r>
              <a:rPr lang="en-GB" sz="1500" dirty="0">
                <a:latin typeface="Century Gothic"/>
                <a:ea typeface="Verdana"/>
                <a:cs typeface="Calibri"/>
              </a:rPr>
              <a:t>Data Cleaning</a:t>
            </a:r>
          </a:p>
          <a:p>
            <a:r>
              <a:rPr lang="en-GB" sz="1500" dirty="0">
                <a:latin typeface="Century Gothic"/>
                <a:ea typeface="Verdana"/>
                <a:cs typeface="Calibri"/>
              </a:rPr>
              <a:t>Classification algorithms</a:t>
            </a:r>
          </a:p>
          <a:p>
            <a:r>
              <a:rPr lang="en-GB" sz="1500" dirty="0">
                <a:latin typeface="Century Gothic"/>
                <a:ea typeface="Verdana"/>
                <a:cs typeface="Calibri"/>
              </a:rPr>
              <a:t>Spark pipelines</a:t>
            </a:r>
            <a:endParaRPr lang="en-GB" sz="1500" dirty="0">
              <a:latin typeface="Century Gothic"/>
            </a:endParaRPr>
          </a:p>
          <a:p>
            <a:r>
              <a:rPr lang="en-GB" sz="1500" dirty="0">
                <a:latin typeface="Century Gothic"/>
                <a:ea typeface="Verdana"/>
                <a:cs typeface="Calibri"/>
              </a:rPr>
              <a:t>Hyperparameter tuning</a:t>
            </a:r>
          </a:p>
          <a:p>
            <a:pPr marL="0" indent="0">
              <a:buNone/>
            </a:pPr>
            <a:endParaRPr lang="en-GB" sz="1500" dirty="0">
              <a:latin typeface="Century Gothic"/>
              <a:ea typeface="Verdana"/>
              <a:cs typeface="Calibri"/>
            </a:endParaRPr>
          </a:p>
          <a:p>
            <a:pPr marL="0" indent="0">
              <a:buNone/>
            </a:pPr>
            <a:r>
              <a:rPr lang="en-GB" sz="1500" b="1" dirty="0">
                <a:solidFill>
                  <a:schemeClr val="accent2">
                    <a:lumMod val="75000"/>
                  </a:schemeClr>
                </a:solidFill>
                <a:latin typeface="Century Gothic"/>
                <a:ea typeface="Verdana"/>
                <a:cs typeface="Calibri"/>
              </a:rPr>
              <a:t>Using Azure ML Service</a:t>
            </a:r>
            <a:r>
              <a:rPr lang="en-GB" sz="1500" b="1" dirty="0">
                <a:latin typeface="Century Gothic"/>
                <a:ea typeface="Verdana"/>
                <a:cs typeface="Calibri"/>
              </a:rPr>
              <a:t>:</a:t>
            </a:r>
            <a:endParaRPr lang="en-GB" sz="1500" b="1">
              <a:latin typeface="Century Gothic"/>
            </a:endParaRPr>
          </a:p>
          <a:p>
            <a:r>
              <a:rPr lang="en-GB" sz="1500" dirty="0">
                <a:latin typeface="Century Gothic"/>
                <a:ea typeface="Verdana"/>
                <a:cs typeface="Calibri"/>
              </a:rPr>
              <a:t>Deploy Azure ML Service instance</a:t>
            </a:r>
          </a:p>
          <a:p>
            <a:r>
              <a:rPr lang="en-GB" sz="1500" dirty="0">
                <a:latin typeface="Century Gothic"/>
                <a:ea typeface="Verdana"/>
                <a:cs typeface="Calibri"/>
              </a:rPr>
              <a:t>Create Automated ML run</a:t>
            </a:r>
            <a:endParaRPr lang="en-US" sz="1500" dirty="0">
              <a:latin typeface="Century Gothic"/>
              <a:ea typeface="Verdana"/>
              <a:cs typeface="Calibri"/>
            </a:endParaRPr>
          </a:p>
          <a:p>
            <a:pPr marL="0" indent="0">
              <a:buNone/>
            </a:pPr>
            <a:endParaRPr lang="en-GB" sz="1500" dirty="0">
              <a:latin typeface="Century Gothic"/>
              <a:ea typeface="Verdana"/>
              <a:cs typeface="Calibri"/>
            </a:endParaRPr>
          </a:p>
          <a:p>
            <a:pPr marL="0" indent="0">
              <a:buNone/>
            </a:pPr>
            <a:r>
              <a:rPr lang="en-GB" sz="1500" b="1" dirty="0">
                <a:solidFill>
                  <a:schemeClr val="accent2">
                    <a:lumMod val="75000"/>
                  </a:schemeClr>
                </a:solidFill>
                <a:latin typeface="Century Gothic"/>
                <a:ea typeface="Verdana"/>
                <a:cs typeface="Calibri"/>
              </a:rPr>
              <a:t>Compare predicted results</a:t>
            </a:r>
            <a:r>
              <a:rPr lang="en-GB" sz="1500" dirty="0">
                <a:latin typeface="Century Gothic"/>
                <a:ea typeface="Verdana"/>
                <a:cs typeface="Calibri"/>
              </a:rPr>
              <a:t> with original survival variable to understand which model is most accurate; compare the prediction performance in Spark vs. that in Azure ML</a:t>
            </a:r>
            <a:br>
              <a:rPr lang="en-GB" sz="1500" dirty="0">
                <a:latin typeface="Verdana"/>
                <a:ea typeface="Verdana"/>
                <a:cs typeface="Calibri"/>
              </a:rPr>
            </a:br>
            <a:endParaRPr lang="en-US" sz="1500">
              <a:latin typeface="Verdana"/>
              <a:ea typeface="Verdan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4519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4" descr="Immagine che contiene edificio, nero, scala, luogo di culto&#10;&#10;Descrizione generata automaticamente">
            <a:extLst>
              <a:ext uri="{FF2B5EF4-FFF2-40B4-BE49-F238E27FC236}">
                <a16:creationId xmlns:a16="http://schemas.microsoft.com/office/drawing/2014/main" id="{77B31F14-09DB-2237-DF6F-3FF13EA98F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36" r="883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09306B1-072F-027C-2448-984095379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>
                <a:latin typeface="Century Gothic"/>
                <a:ea typeface="Verdana"/>
              </a:rPr>
              <a:t>SPARK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BCB6348-A773-49B6-089F-9FED055D97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entury Gothic"/>
                <a:ea typeface="Verdana"/>
              </a:rPr>
              <a:t>Exploratory Data Analysis</a:t>
            </a:r>
          </a:p>
          <a:p>
            <a:r>
              <a:rPr lang="en-US" sz="2000" dirty="0">
                <a:solidFill>
                  <a:schemeClr val="tx1"/>
                </a:solidFill>
                <a:latin typeface="Century Gothic"/>
                <a:ea typeface="Verdana"/>
                <a:cs typeface="Calibri"/>
              </a:rPr>
              <a:t>Model Selection</a:t>
            </a:r>
          </a:p>
          <a:p>
            <a:r>
              <a:rPr lang="en-US" sz="2000" dirty="0">
                <a:solidFill>
                  <a:schemeClr val="tx1"/>
                </a:solidFill>
                <a:latin typeface="Century Gothic"/>
                <a:ea typeface="Verdana"/>
                <a:cs typeface="Calibri"/>
              </a:rPr>
              <a:t>Model Analysis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3261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1608A6F-27FE-3CDA-7320-196E4878C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653" y="566468"/>
            <a:ext cx="3739341" cy="1931646"/>
          </a:xfrm>
        </p:spPr>
        <p:txBody>
          <a:bodyPr>
            <a:noAutofit/>
          </a:bodyPr>
          <a:lstStyle/>
          <a:p>
            <a:pPr algn="r"/>
            <a:r>
              <a:rPr lang="it-IT" sz="4000" dirty="0">
                <a:latin typeface="Century Gothic"/>
                <a:ea typeface="Verdana"/>
                <a:cs typeface="Calibri Light"/>
              </a:rPr>
              <a:t>CORRELATION BETWEEN VARIABLES</a:t>
            </a:r>
            <a:endParaRPr lang="it-I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27AD02-70C4-316D-6B6C-ED19C6E2F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387" y="2736294"/>
            <a:ext cx="3448980" cy="33077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sz="2500" dirty="0">
                <a:latin typeface="Century Gothic"/>
                <a:ea typeface="Verdana"/>
                <a:cs typeface="Calibri"/>
              </a:rPr>
              <a:t>The highest correlation is between </a:t>
            </a:r>
            <a:r>
              <a:rPr lang="en-US" sz="2500" b="1" dirty="0">
                <a:solidFill>
                  <a:schemeClr val="accent2">
                    <a:lumMod val="75000"/>
                  </a:schemeClr>
                </a:solidFill>
                <a:latin typeface="Century Gothic"/>
                <a:ea typeface="Verdana"/>
                <a:cs typeface="Calibri"/>
              </a:rPr>
              <a:t>number of siblings and number of parents</a:t>
            </a:r>
            <a:r>
              <a:rPr lang="en-US" sz="2500" dirty="0">
                <a:latin typeface="Century Gothic"/>
                <a:ea typeface="Verdana"/>
                <a:cs typeface="Calibri"/>
              </a:rPr>
              <a:t>, suggesting that a significant number are on a family trip</a:t>
            </a:r>
            <a:endParaRPr lang="it-IT" sz="2500" dirty="0">
              <a:latin typeface="Century Gothic"/>
              <a:cs typeface="Calibri"/>
            </a:endParaRPr>
          </a:p>
        </p:txBody>
      </p:sp>
      <p:pic>
        <p:nvPicPr>
          <p:cNvPr id="5" name="Immagine 5" descr="Immagine che contiene quadrato&#10;&#10;Descrizione generata automaticamente">
            <a:extLst>
              <a:ext uri="{FF2B5EF4-FFF2-40B4-BE49-F238E27FC236}">
                <a16:creationId xmlns:a16="http://schemas.microsoft.com/office/drawing/2014/main" id="{C58D59C8-BC22-CD87-56D4-C175EF21E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706" y="874829"/>
            <a:ext cx="6633797" cy="542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28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BDD678E-6E33-4895-0F9A-00118116E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it-IT" sz="4000" dirty="0">
                <a:latin typeface="Century Gothic"/>
                <a:ea typeface="Verdana"/>
                <a:cs typeface="Calibri Light"/>
              </a:rPr>
              <a:t>AGE DISTRIBUTION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A278C81-3D6A-F2D9-A239-9457D5C47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459907"/>
            <a:ext cx="10175630" cy="76790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Century Gothic"/>
                <a:ea typeface="Verdana"/>
                <a:cs typeface="Calibri"/>
              </a:rPr>
              <a:t>Most passengers are between the age of </a:t>
            </a:r>
            <a:r>
              <a:rPr lang="en-US" sz="2000" b="1" dirty="0">
                <a:solidFill>
                  <a:schemeClr val="accent2"/>
                </a:solidFill>
                <a:latin typeface="Century Gothic"/>
                <a:ea typeface="Verdana"/>
                <a:cs typeface="Calibri"/>
              </a:rPr>
              <a:t>20 and 35 years</a:t>
            </a:r>
            <a:endParaRPr lang="it-IT" sz="2000" b="1">
              <a:solidFill>
                <a:schemeClr val="accent2"/>
              </a:solidFill>
              <a:latin typeface="Century Gothic"/>
              <a:ea typeface="Verdana"/>
              <a:cs typeface="Calibri"/>
            </a:endParaRPr>
          </a:p>
          <a:p>
            <a:pPr marL="0" indent="0" algn="ctr">
              <a:buNone/>
            </a:pPr>
            <a:r>
              <a:rPr lang="en-US" sz="2000" dirty="0">
                <a:latin typeface="Century Gothic"/>
                <a:ea typeface="Verdana"/>
                <a:cs typeface="Calibri"/>
              </a:rPr>
              <a:t>There is a low proportion of </a:t>
            </a:r>
            <a:r>
              <a:rPr lang="en-US" sz="2000" b="1" dirty="0">
                <a:solidFill>
                  <a:schemeClr val="accent2"/>
                </a:solidFill>
                <a:latin typeface="Century Gothic"/>
                <a:ea typeface="Verdana"/>
                <a:cs typeface="Calibri"/>
              </a:rPr>
              <a:t>elderly passengers above 60</a:t>
            </a:r>
            <a:endParaRPr lang="it-IT" sz="2000" b="1">
              <a:solidFill>
                <a:schemeClr val="accent2"/>
              </a:solidFill>
              <a:latin typeface="Century Gothic"/>
              <a:ea typeface="Verdana"/>
              <a:cs typeface="Calibri"/>
            </a:endParaRPr>
          </a:p>
        </p:txBody>
      </p:sp>
      <p:pic>
        <p:nvPicPr>
          <p:cNvPr id="3" name="Immagine 4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FA41A665-3227-9573-7072-93FE99516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482" y="2405149"/>
            <a:ext cx="8476939" cy="389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8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B3C22EB-098D-C7E2-73EB-3586C37CA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406" y="479208"/>
            <a:ext cx="4129798" cy="135908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dirty="0">
                <a:latin typeface="Century Gothic"/>
              </a:rPr>
              <a:t>SURVIVED BY AGE</a:t>
            </a:r>
            <a:endParaRPr lang="en-US" sz="4000" kern="1200">
              <a:latin typeface="Century Gothic"/>
              <a:cs typeface="Calibri Light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9201146-A937-5E6B-CCB6-41FA0438F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883" y="2428734"/>
            <a:ext cx="3748125" cy="295391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r">
              <a:buNone/>
            </a:pPr>
            <a:r>
              <a:rPr lang="en-US" sz="2300" kern="1200" dirty="0">
                <a:latin typeface="Century Gothic"/>
              </a:rPr>
              <a:t> </a:t>
            </a:r>
            <a:r>
              <a:rPr lang="en-US" sz="2300" dirty="0">
                <a:latin typeface="Century Gothic"/>
              </a:rPr>
              <a:t>In general, the passengers</a:t>
            </a:r>
            <a:r>
              <a:rPr lang="en-US" sz="2300" kern="1200" dirty="0">
                <a:latin typeface="Century Gothic"/>
              </a:rPr>
              <a:t> who survived are </a:t>
            </a:r>
            <a:r>
              <a:rPr lang="en-US" sz="2300" b="1" kern="1200" dirty="0">
                <a:solidFill>
                  <a:schemeClr val="accent2">
                    <a:lumMod val="75000"/>
                  </a:schemeClr>
                </a:solidFill>
                <a:latin typeface="Century Gothic"/>
              </a:rPr>
              <a:t>slightly younger</a:t>
            </a:r>
            <a:r>
              <a:rPr lang="en-US" sz="2300" dirty="0">
                <a:latin typeface="Century Gothic"/>
              </a:rPr>
              <a:t> than those who </a:t>
            </a:r>
            <a:r>
              <a:rPr lang="en-US" sz="2300" b="1" dirty="0">
                <a:solidFill>
                  <a:schemeClr val="accent2">
                    <a:lumMod val="75000"/>
                  </a:schemeClr>
                </a:solidFill>
                <a:latin typeface="Century Gothic"/>
              </a:rPr>
              <a:t>passed away</a:t>
            </a:r>
            <a:endParaRPr lang="it-IT" sz="2300" b="1">
              <a:solidFill>
                <a:schemeClr val="accent2">
                  <a:lumMod val="75000"/>
                </a:schemeClr>
              </a:solidFill>
              <a:cs typeface="Calibri"/>
            </a:endParaRPr>
          </a:p>
          <a:p>
            <a:pPr marL="0" indent="0" algn="r">
              <a:buNone/>
            </a:pPr>
            <a:endParaRPr lang="en-US" sz="2300" dirty="0">
              <a:latin typeface="Century Gothic"/>
            </a:endParaRPr>
          </a:p>
          <a:p>
            <a:pPr marL="0" indent="0" algn="r">
              <a:buNone/>
            </a:pPr>
            <a:r>
              <a:rPr lang="en-US" sz="2300" dirty="0">
                <a:latin typeface="Century Gothic"/>
              </a:rPr>
              <a:t>However,</a:t>
            </a:r>
            <a:r>
              <a:rPr lang="en-US" sz="2300" kern="1200" dirty="0">
                <a:latin typeface="Century Gothic"/>
              </a:rPr>
              <a:t> the trends </a:t>
            </a:r>
            <a:r>
              <a:rPr lang="en-US" sz="2300" dirty="0">
                <a:latin typeface="Century Gothic"/>
              </a:rPr>
              <a:t>of those who did and did not survive are </a:t>
            </a:r>
            <a:r>
              <a:rPr lang="en-US" sz="2300" b="1" dirty="0">
                <a:solidFill>
                  <a:schemeClr val="accent2">
                    <a:lumMod val="75000"/>
                  </a:schemeClr>
                </a:solidFill>
                <a:latin typeface="Century Gothic"/>
              </a:rPr>
              <a:t>extremely similar</a:t>
            </a:r>
            <a:r>
              <a:rPr lang="en-US" sz="2300" kern="1200" dirty="0">
                <a:latin typeface="Century Gothic"/>
              </a:rPr>
              <a:t> to each other</a:t>
            </a:r>
            <a:endParaRPr lang="en-US" sz="2300">
              <a:cs typeface="Calibri"/>
            </a:endParaRPr>
          </a:p>
        </p:txBody>
      </p:sp>
      <p:pic>
        <p:nvPicPr>
          <p:cNvPr id="3" name="Immagine 4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36A9EAA8-A043-6131-9CC4-C7ADB6D7B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751" y="801223"/>
            <a:ext cx="6646495" cy="535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54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9C3C864-C625-4883-B868-9A4C470F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104F00E-848E-EFD8-DB6E-9C017E12B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98507"/>
            <a:ext cx="5402024" cy="23987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Century Gothic"/>
              </a:rPr>
              <a:t>MODEL SELECTION</a:t>
            </a:r>
            <a:endParaRPr lang="en-US" kern="1200" dirty="0">
              <a:solidFill>
                <a:schemeClr val="tx1"/>
              </a:solidFill>
              <a:latin typeface="Century Gothic"/>
            </a:endParaRPr>
          </a:p>
        </p:txBody>
      </p:sp>
      <p:pic>
        <p:nvPicPr>
          <p:cNvPr id="4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6BF6488D-7E26-FAB1-0433-6D080CA7A1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7094" y="553454"/>
            <a:ext cx="7838980" cy="246927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C73924A-CF20-2AB3-8F28-C9A040113509}"/>
              </a:ext>
            </a:extLst>
          </p:cNvPr>
          <p:cNvSpPr txBox="1"/>
          <p:nvPr/>
        </p:nvSpPr>
        <p:spPr>
          <a:xfrm>
            <a:off x="6319509" y="3965047"/>
            <a:ext cx="5034291" cy="23913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500" b="1" dirty="0">
                <a:solidFill>
                  <a:schemeClr val="accent2">
                    <a:lumMod val="75000"/>
                  </a:schemeClr>
                </a:solidFill>
                <a:latin typeface="Century Gothic"/>
              </a:rPr>
              <a:t>Logistic Regression</a:t>
            </a:r>
            <a:r>
              <a:rPr lang="en-US" sz="2500" dirty="0">
                <a:latin typeface="Century Gothic"/>
              </a:rPr>
              <a:t> is the preferred model, as both its training (approx. </a:t>
            </a:r>
            <a:r>
              <a:rPr lang="en-US" sz="2500" b="1" dirty="0">
                <a:solidFill>
                  <a:schemeClr val="accent2">
                    <a:lumMod val="75000"/>
                  </a:schemeClr>
                </a:solidFill>
                <a:latin typeface="Century Gothic"/>
              </a:rPr>
              <a:t>0.85</a:t>
            </a:r>
            <a:r>
              <a:rPr lang="en-US" sz="2500" dirty="0">
                <a:latin typeface="Century Gothic"/>
              </a:rPr>
              <a:t>) and testing (approx. </a:t>
            </a:r>
            <a:r>
              <a:rPr lang="en-US" sz="2500" b="1" dirty="0">
                <a:solidFill>
                  <a:schemeClr val="accent2">
                    <a:lumMod val="75000"/>
                  </a:schemeClr>
                </a:solidFill>
                <a:latin typeface="Century Gothic"/>
              </a:rPr>
              <a:t>0.89</a:t>
            </a:r>
            <a:r>
              <a:rPr lang="en-US" sz="2500" dirty="0">
                <a:latin typeface="Century Gothic"/>
              </a:rPr>
              <a:t>) of </a:t>
            </a:r>
            <a:r>
              <a:rPr lang="en-US" sz="2500" b="1" dirty="0">
                <a:solidFill>
                  <a:schemeClr val="accent2">
                    <a:lumMod val="75000"/>
                  </a:schemeClr>
                </a:solidFill>
                <a:latin typeface="Century Gothic"/>
              </a:rPr>
              <a:t>AUC </a:t>
            </a:r>
            <a:r>
              <a:rPr lang="en-US" sz="2500" dirty="0">
                <a:latin typeface="Century Gothic"/>
              </a:rPr>
              <a:t>are jointly greater than those of the others</a:t>
            </a:r>
            <a:endParaRPr lang="it-IT" sz="2500"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4914237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21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2" baseType="lpstr">
      <vt:lpstr>Tema di Office</vt:lpstr>
      <vt:lpstr>Cloud and Cognitive Services  FROM TRAGEDY TO INSIGHT:  MACHINE LEARNING ANALYSIS ON SURVIVAL ON THE TITANIC</vt:lpstr>
      <vt:lpstr>OBJECTIVE</vt:lpstr>
      <vt:lpstr>DATASET</vt:lpstr>
      <vt:lpstr>APPROACH</vt:lpstr>
      <vt:lpstr>SPARK</vt:lpstr>
      <vt:lpstr>CORRELATION BETWEEN VARIABLES</vt:lpstr>
      <vt:lpstr>AGE DISTRIBUTION</vt:lpstr>
      <vt:lpstr>SURVIVED BY AGE</vt:lpstr>
      <vt:lpstr>MODEL SELECTION</vt:lpstr>
      <vt:lpstr>CONFUSION MATRIX OF THE LOGISTIC REGRESSION MODEL</vt:lpstr>
      <vt:lpstr>ACTUAL LABELS VS. PREDICTIONS</vt:lpstr>
      <vt:lpstr>AZURE – AUTO ML</vt:lpstr>
      <vt:lpstr>ALGORITHMS</vt:lpstr>
      <vt:lpstr>BEST MODEL RUN METRICS: VOTINGENSEMBLE</vt:lpstr>
      <vt:lpstr>BEST MODEL RUN METRICS: VOTINGENSEMBLE (CONT.)</vt:lpstr>
      <vt:lpstr>ACTUAL LABELS VS. PREDICTIONS  CONFUSION MATRIX: TRAINING AND TEST</vt:lpstr>
      <vt:lpstr>AGGREGATE FEATURE IMPORTANCE</vt:lpstr>
      <vt:lpstr>COMPARISON BETWEEN THE MODELS EMPLOYED</vt:lpstr>
      <vt:lpstr>SPARK MODEL VS. AZURE – AUTO ML MODEL</vt:lpstr>
      <vt:lpstr>THE BEST MODEL OF SPARK VS. THAT OF AZURE - AUTO ML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/>
  <cp:revision>1134</cp:revision>
  <dcterms:created xsi:type="dcterms:W3CDTF">2023-06-03T22:16:00Z</dcterms:created>
  <dcterms:modified xsi:type="dcterms:W3CDTF">2023-06-05T11:53:41Z</dcterms:modified>
</cp:coreProperties>
</file>